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ijpLyTXyeyJo33KrQ+0qs2qU+E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enturyGothic-regular.fntdata"/><Relationship Id="rId21" Type="http://schemas.openxmlformats.org/officeDocument/2006/relationships/slide" Target="slides/slide17.xml"/><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51" name="Google Shape;2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15" name="Google Shape;31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21" name="Google Shape;32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27" name="Google Shape;32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c7b328a0ee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33" name="Google Shape;333;gc7b328a0ee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42" name="Google Shape;34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c7b328a23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48" name="Google Shape;348;gc7b328a232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61" name="Google Shape;26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67" name="Google Shape;2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c7b328a23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73" name="Google Shape;273;gc7b328a23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16"/>
          <p:cNvGrpSpPr/>
          <p:nvPr/>
        </p:nvGrpSpPr>
        <p:grpSpPr>
          <a:xfrm>
            <a:off x="0" y="0"/>
            <a:ext cx="12192000" cy="6858000"/>
            <a:chOff x="0" y="0"/>
            <a:chExt cx="12192000" cy="6858000"/>
          </a:xfrm>
        </p:grpSpPr>
        <p:sp>
          <p:nvSpPr>
            <p:cNvPr id="28" name="Google Shape;28;p1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 name="Google Shape;30;p16"/>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2" name="Google Shape;32;p16"/>
          <p:cNvSpPr txBox="1"/>
          <p:nvPr>
            <p:ph idx="10" type="dt"/>
          </p:nvPr>
        </p:nvSpPr>
        <p:spPr>
          <a:xfrm rot="5400000">
            <a:off x="10158984" y="1792224"/>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6"/>
          <p:cNvSpPr txBox="1"/>
          <p:nvPr>
            <p:ph idx="11" type="ftr"/>
          </p:nvPr>
        </p:nvSpPr>
        <p:spPr>
          <a:xfrm rot="5400000">
            <a:off x="8951976" y="3227832"/>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4" name="Shape 124"/>
        <p:cNvGrpSpPr/>
        <p:nvPr/>
      </p:nvGrpSpPr>
      <p:grpSpPr>
        <a:xfrm>
          <a:off x="0" y="0"/>
          <a:ext cx="0" cy="0"/>
          <a:chOff x="0" y="0"/>
          <a:chExt cx="0" cy="0"/>
        </a:xfrm>
      </p:grpSpPr>
      <p:grpSp>
        <p:nvGrpSpPr>
          <p:cNvPr id="125" name="Google Shape;125;p25"/>
          <p:cNvGrpSpPr/>
          <p:nvPr/>
        </p:nvGrpSpPr>
        <p:grpSpPr>
          <a:xfrm>
            <a:off x="0" y="0"/>
            <a:ext cx="12192000" cy="6858000"/>
            <a:chOff x="0" y="0"/>
            <a:chExt cx="12192000" cy="6858000"/>
          </a:xfrm>
        </p:grpSpPr>
        <p:sp>
          <p:nvSpPr>
            <p:cNvPr id="126" name="Google Shape;126;p2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5"/>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5"/>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4" name="Google Shape;134;p2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25"/>
          <p:cNvSpPr txBox="1"/>
          <p:nvPr>
            <p:ph type="title"/>
          </p:nvPr>
        </p:nvSpPr>
        <p:spPr>
          <a:xfrm>
            <a:off x="1154954" y="4969927"/>
            <a:ext cx="8825659"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5"/>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37" name="Google Shape;137;p25"/>
          <p:cNvSpPr txBox="1"/>
          <p:nvPr>
            <p:ph idx="1" type="body"/>
          </p:nvPr>
        </p:nvSpPr>
        <p:spPr>
          <a:xfrm>
            <a:off x="1154954" y="5536665"/>
            <a:ext cx="8825658"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8" name="Google Shape;138;p2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42" name="Shape 142"/>
        <p:cNvGrpSpPr/>
        <p:nvPr/>
      </p:nvGrpSpPr>
      <p:grpSpPr>
        <a:xfrm>
          <a:off x="0" y="0"/>
          <a:ext cx="0" cy="0"/>
          <a:chOff x="0" y="0"/>
          <a:chExt cx="0" cy="0"/>
        </a:xfrm>
      </p:grpSpPr>
      <p:grpSp>
        <p:nvGrpSpPr>
          <p:cNvPr id="143" name="Google Shape;143;p26"/>
          <p:cNvGrpSpPr/>
          <p:nvPr/>
        </p:nvGrpSpPr>
        <p:grpSpPr>
          <a:xfrm>
            <a:off x="0" y="0"/>
            <a:ext cx="12192000" cy="6858000"/>
            <a:chOff x="0" y="0"/>
            <a:chExt cx="12192000" cy="6858000"/>
          </a:xfrm>
        </p:grpSpPr>
        <p:sp>
          <p:nvSpPr>
            <p:cNvPr id="144" name="Google Shape;144;p2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6"/>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6"/>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2" name="Google Shape;152;p2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26"/>
          <p:cNvSpPr txBox="1"/>
          <p:nvPr>
            <p:ph type="title"/>
          </p:nvPr>
        </p:nvSpPr>
        <p:spPr>
          <a:xfrm>
            <a:off x="1148798" y="1063417"/>
            <a:ext cx="8831816" cy="137298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6"/>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5" name="Google Shape;155;p2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59" name="Shape 159"/>
        <p:cNvGrpSpPr/>
        <p:nvPr/>
      </p:nvGrpSpPr>
      <p:grpSpPr>
        <a:xfrm>
          <a:off x="0" y="0"/>
          <a:ext cx="0" cy="0"/>
          <a:chOff x="0" y="0"/>
          <a:chExt cx="0" cy="0"/>
        </a:xfrm>
      </p:grpSpPr>
      <p:grpSp>
        <p:nvGrpSpPr>
          <p:cNvPr id="160" name="Google Shape;160;p27"/>
          <p:cNvGrpSpPr/>
          <p:nvPr/>
        </p:nvGrpSpPr>
        <p:grpSpPr>
          <a:xfrm>
            <a:off x="0" y="0"/>
            <a:ext cx="12192000" cy="6858000"/>
            <a:chOff x="0" y="0"/>
            <a:chExt cx="12192000" cy="6858000"/>
          </a:xfrm>
        </p:grpSpPr>
        <p:sp>
          <p:nvSpPr>
            <p:cNvPr id="161" name="Google Shape;161;p2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2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27"/>
          <p:cNvSpPr txBox="1"/>
          <p:nvPr/>
        </p:nvSpPr>
        <p:spPr>
          <a:xfrm>
            <a:off x="881566" y="607336"/>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rgbClr val="EE52A4"/>
                </a:solidFill>
                <a:latin typeface="Arial"/>
                <a:ea typeface="Arial"/>
                <a:cs typeface="Arial"/>
                <a:sym typeface="Arial"/>
              </a:rPr>
              <a:t>“</a:t>
            </a:r>
            <a:endParaRPr/>
          </a:p>
        </p:txBody>
      </p:sp>
      <p:sp>
        <p:nvSpPr>
          <p:cNvPr id="171" name="Google Shape;171;p27"/>
          <p:cNvSpPr txBox="1"/>
          <p:nvPr/>
        </p:nvSpPr>
        <p:spPr>
          <a:xfrm>
            <a:off x="9884458" y="2613787"/>
            <a:ext cx="652763"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rgbClr val="EE52A4"/>
                </a:solidFill>
                <a:latin typeface="Arial"/>
                <a:ea typeface="Arial"/>
                <a:cs typeface="Arial"/>
                <a:sym typeface="Arial"/>
              </a:rPr>
              <a:t>”</a:t>
            </a:r>
            <a:endParaRPr/>
          </a:p>
        </p:txBody>
      </p:sp>
      <p:sp>
        <p:nvSpPr>
          <p:cNvPr id="172" name="Google Shape;172;p27"/>
          <p:cNvSpPr txBox="1"/>
          <p:nvPr>
            <p:ph type="title"/>
          </p:nvPr>
        </p:nvSpPr>
        <p:spPr>
          <a:xfrm>
            <a:off x="1581878" y="982134"/>
            <a:ext cx="8453906" cy="26966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7"/>
          <p:cNvSpPr txBox="1"/>
          <p:nvPr>
            <p:ph idx="1" type="body"/>
          </p:nvPr>
        </p:nvSpPr>
        <p:spPr>
          <a:xfrm>
            <a:off x="1945945" y="3678766"/>
            <a:ext cx="773121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EE52A4"/>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4" name="Google Shape;174;p27"/>
          <p:cNvSpPr txBox="1"/>
          <p:nvPr>
            <p:ph idx="2" type="body"/>
          </p:nvPr>
        </p:nvSpPr>
        <p:spPr>
          <a:xfrm>
            <a:off x="1154954" y="5029199"/>
            <a:ext cx="9244897" cy="997857"/>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5" name="Google Shape;175;p2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79" name="Shape 179"/>
        <p:cNvGrpSpPr/>
        <p:nvPr/>
      </p:nvGrpSpPr>
      <p:grpSpPr>
        <a:xfrm>
          <a:off x="0" y="0"/>
          <a:ext cx="0" cy="0"/>
          <a:chOff x="0" y="0"/>
          <a:chExt cx="0" cy="0"/>
        </a:xfrm>
      </p:grpSpPr>
      <p:grpSp>
        <p:nvGrpSpPr>
          <p:cNvPr id="180" name="Google Shape;180;p28"/>
          <p:cNvGrpSpPr/>
          <p:nvPr/>
        </p:nvGrpSpPr>
        <p:grpSpPr>
          <a:xfrm>
            <a:off x="0" y="0"/>
            <a:ext cx="12192000" cy="6858000"/>
            <a:chOff x="0" y="0"/>
            <a:chExt cx="12192000" cy="6858000"/>
          </a:xfrm>
        </p:grpSpPr>
        <p:sp>
          <p:nvSpPr>
            <p:cNvPr id="181" name="Google Shape;181;p2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9" name="Google Shape;189;p2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0" name="Google Shape;190;p28"/>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8"/>
          <p:cNvSpPr txBox="1"/>
          <p:nvPr>
            <p:ph idx="1" type="body"/>
          </p:nvPr>
        </p:nvSpPr>
        <p:spPr>
          <a:xfrm>
            <a:off x="1154954" y="5024967"/>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92" name="Google Shape;192;p2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6" name="Shape 196"/>
        <p:cNvGrpSpPr/>
        <p:nvPr/>
      </p:nvGrpSpPr>
      <p:grpSpPr>
        <a:xfrm>
          <a:off x="0" y="0"/>
          <a:ext cx="0" cy="0"/>
          <a:chOff x="0" y="0"/>
          <a:chExt cx="0" cy="0"/>
        </a:xfrm>
      </p:grpSpPr>
      <p:sp>
        <p:nvSpPr>
          <p:cNvPr id="197" name="Google Shape;197;p29"/>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9"/>
          <p:cNvSpPr txBox="1"/>
          <p:nvPr>
            <p:ph idx="1" type="body"/>
          </p:nvPr>
        </p:nvSpPr>
        <p:spPr>
          <a:xfrm>
            <a:off x="1154954" y="2603502"/>
            <a:ext cx="314187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9" name="Google Shape;199;p29"/>
          <p:cNvSpPr txBox="1"/>
          <p:nvPr>
            <p:ph idx="2" type="body"/>
          </p:nvPr>
        </p:nvSpPr>
        <p:spPr>
          <a:xfrm>
            <a:off x="1154953" y="3179764"/>
            <a:ext cx="314187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0" name="Google Shape;200;p29"/>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1" name="Google Shape;201;p29"/>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2" name="Google Shape;202;p29"/>
          <p:cNvSpPr txBox="1"/>
          <p:nvPr>
            <p:ph idx="5" type="body"/>
          </p:nvPr>
        </p:nvSpPr>
        <p:spPr>
          <a:xfrm>
            <a:off x="7888135" y="2603501"/>
            <a:ext cx="314573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3" name="Google Shape;203;p29"/>
          <p:cNvSpPr txBox="1"/>
          <p:nvPr>
            <p:ph idx="6" type="body"/>
          </p:nvPr>
        </p:nvSpPr>
        <p:spPr>
          <a:xfrm>
            <a:off x="7888329" y="3179762"/>
            <a:ext cx="3145536"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4" name="Google Shape;204;p29"/>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05" name="Google Shape;205;p29"/>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06" name="Google Shape;206;p2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2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9" name="Shape 209"/>
        <p:cNvGrpSpPr/>
        <p:nvPr/>
      </p:nvGrpSpPr>
      <p:grpSpPr>
        <a:xfrm>
          <a:off x="0" y="0"/>
          <a:ext cx="0" cy="0"/>
          <a:chOff x="0" y="0"/>
          <a:chExt cx="0" cy="0"/>
        </a:xfrm>
      </p:grpSpPr>
      <p:sp>
        <p:nvSpPr>
          <p:cNvPr id="210" name="Google Shape;210;p30"/>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0"/>
          <p:cNvSpPr txBox="1"/>
          <p:nvPr>
            <p:ph idx="1" type="body"/>
          </p:nvPr>
        </p:nvSpPr>
        <p:spPr>
          <a:xfrm>
            <a:off x="1154954" y="4532844"/>
            <a:ext cx="30504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2" name="Google Shape;212;p30"/>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3" name="Google Shape;213;p30"/>
          <p:cNvSpPr txBox="1"/>
          <p:nvPr>
            <p:ph idx="3" type="body"/>
          </p:nvPr>
        </p:nvSpPr>
        <p:spPr>
          <a:xfrm>
            <a:off x="1154954" y="5109106"/>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4" name="Google Shape;214;p30"/>
          <p:cNvSpPr txBox="1"/>
          <p:nvPr>
            <p:ph idx="4" type="body"/>
          </p:nvPr>
        </p:nvSpPr>
        <p:spPr>
          <a:xfrm>
            <a:off x="4568865" y="4532844"/>
            <a:ext cx="3050438" cy="576263"/>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5" name="Google Shape;215;p30"/>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6" name="Google Shape;216;p30"/>
          <p:cNvSpPr txBox="1"/>
          <p:nvPr>
            <p:ph idx="6" type="body"/>
          </p:nvPr>
        </p:nvSpPr>
        <p:spPr>
          <a:xfrm>
            <a:off x="4570172" y="5109105"/>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7" name="Google Shape;217;p30"/>
          <p:cNvSpPr txBox="1"/>
          <p:nvPr>
            <p:ph idx="7" type="body"/>
          </p:nvPr>
        </p:nvSpPr>
        <p:spPr>
          <a:xfrm>
            <a:off x="7982775" y="4532845"/>
            <a:ext cx="305109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8" name="Google Shape;218;p30"/>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9" name="Google Shape;219;p30"/>
          <p:cNvSpPr txBox="1"/>
          <p:nvPr>
            <p:ph idx="9" type="body"/>
          </p:nvPr>
        </p:nvSpPr>
        <p:spPr>
          <a:xfrm>
            <a:off x="7982775" y="5109104"/>
            <a:ext cx="3051096"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0" name="Google Shape;220;p30"/>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1" name="Google Shape;221;p30"/>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2" name="Google Shape;222;p3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0"/>
          <p:cNvSpPr txBox="1"/>
          <p:nvPr>
            <p:ph idx="11" type="ftr"/>
          </p:nvPr>
        </p:nvSpPr>
        <p:spPr>
          <a:xfrm>
            <a:off x="561111" y="6391838"/>
            <a:ext cx="3644282"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5" name="Shape 225"/>
        <p:cNvGrpSpPr/>
        <p:nvPr/>
      </p:nvGrpSpPr>
      <p:grpSpPr>
        <a:xfrm>
          <a:off x="0" y="0"/>
          <a:ext cx="0" cy="0"/>
          <a:chOff x="0" y="0"/>
          <a:chExt cx="0" cy="0"/>
        </a:xfrm>
      </p:grpSpPr>
      <p:sp>
        <p:nvSpPr>
          <p:cNvPr id="226" name="Google Shape;226;p31"/>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 type="body"/>
          </p:nvPr>
        </p:nvSpPr>
        <p:spPr>
          <a:xfrm rot="5400000">
            <a:off x="3859634" y="-101180"/>
            <a:ext cx="3416300" cy="882565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8" name="Google Shape;228;p31"/>
          <p:cNvSpPr txBox="1"/>
          <p:nvPr>
            <p:ph idx="10" type="dt"/>
          </p:nvPr>
        </p:nvSpPr>
        <p:spPr>
          <a:xfrm>
            <a:off x="10695439"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1" name="Shape 231"/>
        <p:cNvGrpSpPr/>
        <p:nvPr/>
      </p:nvGrpSpPr>
      <p:grpSpPr>
        <a:xfrm>
          <a:off x="0" y="0"/>
          <a:ext cx="0" cy="0"/>
          <a:chOff x="0" y="0"/>
          <a:chExt cx="0" cy="0"/>
        </a:xfrm>
      </p:grpSpPr>
      <p:grpSp>
        <p:nvGrpSpPr>
          <p:cNvPr id="232" name="Google Shape;232;p32"/>
          <p:cNvGrpSpPr/>
          <p:nvPr/>
        </p:nvGrpSpPr>
        <p:grpSpPr>
          <a:xfrm>
            <a:off x="0" y="0"/>
            <a:ext cx="12192000" cy="6858000"/>
            <a:chOff x="0" y="0"/>
            <a:chExt cx="12192000" cy="6858000"/>
          </a:xfrm>
        </p:grpSpPr>
        <p:sp>
          <p:nvSpPr>
            <p:cNvPr id="233" name="Google Shape;233;p3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2"/>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2"/>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2"/>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3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32"/>
          <p:cNvSpPr txBox="1"/>
          <p:nvPr>
            <p:ph type="title"/>
          </p:nvPr>
        </p:nvSpPr>
        <p:spPr>
          <a:xfrm rot="5400000">
            <a:off x="6915922" y="2947779"/>
            <a:ext cx="4748590" cy="140996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2"/>
          <p:cNvSpPr txBox="1"/>
          <p:nvPr>
            <p:ph idx="1" type="body"/>
          </p:nvPr>
        </p:nvSpPr>
        <p:spPr>
          <a:xfrm rot="5400000">
            <a:off x="1908671" y="524749"/>
            <a:ext cx="4748590" cy="625602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5" name="Google Shape;245;p32"/>
          <p:cNvSpPr txBox="1"/>
          <p:nvPr>
            <p:ph idx="10" type="dt"/>
          </p:nvPr>
        </p:nvSpPr>
        <p:spPr>
          <a:xfrm>
            <a:off x="10653104" y="6391838"/>
            <a:ext cx="992135"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1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9" name="Google Shape;39;p1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2" name="Shape 42"/>
        <p:cNvGrpSpPr/>
        <p:nvPr/>
      </p:nvGrpSpPr>
      <p:grpSpPr>
        <a:xfrm>
          <a:off x="0" y="0"/>
          <a:ext cx="0" cy="0"/>
          <a:chOff x="0" y="0"/>
          <a:chExt cx="0" cy="0"/>
        </a:xfrm>
      </p:grpSpPr>
      <p:sp>
        <p:nvSpPr>
          <p:cNvPr id="43" name="Google Shape;43;p1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7" name="Shape 47"/>
        <p:cNvGrpSpPr/>
        <p:nvPr/>
      </p:nvGrpSpPr>
      <p:grpSpPr>
        <a:xfrm>
          <a:off x="0" y="0"/>
          <a:ext cx="0" cy="0"/>
          <a:chOff x="0" y="0"/>
          <a:chExt cx="0" cy="0"/>
        </a:xfrm>
      </p:grpSpPr>
      <p:grpSp>
        <p:nvGrpSpPr>
          <p:cNvPr id="48" name="Google Shape;48;p19"/>
          <p:cNvGrpSpPr/>
          <p:nvPr/>
        </p:nvGrpSpPr>
        <p:grpSpPr>
          <a:xfrm>
            <a:off x="0" y="0"/>
            <a:ext cx="12192000" cy="6858000"/>
            <a:chOff x="0" y="0"/>
            <a:chExt cx="12192000" cy="6858000"/>
          </a:xfrm>
        </p:grpSpPr>
        <p:sp>
          <p:nvSpPr>
            <p:cNvPr id="49" name="Google Shape;49;p1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9"/>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9"/>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7" name="Google Shape;57;p19"/>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9" name="Google Shape;59;p19"/>
          <p:cNvSpPr txBox="1"/>
          <p:nvPr>
            <p:ph type="title"/>
          </p:nvPr>
        </p:nvSpPr>
        <p:spPr>
          <a:xfrm>
            <a:off x="1154954" y="2677645"/>
            <a:ext cx="4351025"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61" name="Google Shape;61;p1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20"/>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20"/>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9" name="Google Shape;69;p2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 name="Shape 72"/>
        <p:cNvGrpSpPr/>
        <p:nvPr/>
      </p:nvGrpSpPr>
      <p:grpSpPr>
        <a:xfrm>
          <a:off x="0" y="0"/>
          <a:ext cx="0" cy="0"/>
          <a:chOff x="0" y="0"/>
          <a:chExt cx="0" cy="0"/>
        </a:xfrm>
      </p:grpSpPr>
      <p:sp>
        <p:nvSpPr>
          <p:cNvPr id="73" name="Google Shape;73;p2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1"/>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5" name="Google Shape;75;p21"/>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6" name="Google Shape;76;p21"/>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7" name="Google Shape;77;p21"/>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78" name="Google Shape;78;p2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2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6" name="Shape 86"/>
        <p:cNvGrpSpPr/>
        <p:nvPr/>
      </p:nvGrpSpPr>
      <p:grpSpPr>
        <a:xfrm>
          <a:off x="0" y="0"/>
          <a:ext cx="0" cy="0"/>
          <a:chOff x="0" y="0"/>
          <a:chExt cx="0" cy="0"/>
        </a:xfrm>
      </p:grpSpPr>
      <p:grpSp>
        <p:nvGrpSpPr>
          <p:cNvPr id="87" name="Google Shape;87;p23"/>
          <p:cNvGrpSpPr/>
          <p:nvPr/>
        </p:nvGrpSpPr>
        <p:grpSpPr>
          <a:xfrm>
            <a:off x="0" y="0"/>
            <a:ext cx="12192000" cy="6858000"/>
            <a:chOff x="0" y="0"/>
            <a:chExt cx="12192000" cy="6858000"/>
          </a:xfrm>
        </p:grpSpPr>
        <p:sp>
          <p:nvSpPr>
            <p:cNvPr id="88" name="Google Shape;88;p2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3"/>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3"/>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3"/>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7" name="Google Shape;97;p2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8" name="Google Shape;98;p23"/>
          <p:cNvSpPr txBox="1"/>
          <p:nvPr>
            <p:ph type="title"/>
          </p:nvPr>
        </p:nvSpPr>
        <p:spPr>
          <a:xfrm>
            <a:off x="1154955" y="1295400"/>
            <a:ext cx="2793158"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3"/>
          <p:cNvSpPr txBox="1"/>
          <p:nvPr>
            <p:ph idx="1" type="body"/>
          </p:nvPr>
        </p:nvSpPr>
        <p:spPr>
          <a:xfrm>
            <a:off x="5781146" y="1447800"/>
            <a:ext cx="5190066"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0" name="Google Shape;100;p23"/>
          <p:cNvSpPr txBox="1"/>
          <p:nvPr>
            <p:ph idx="2" type="body"/>
          </p:nvPr>
        </p:nvSpPr>
        <p:spPr>
          <a:xfrm>
            <a:off x="1154954" y="3129280"/>
            <a:ext cx="2793158"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1" name="Google Shape;101;p2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5" name="Shape 105"/>
        <p:cNvGrpSpPr/>
        <p:nvPr/>
      </p:nvGrpSpPr>
      <p:grpSpPr>
        <a:xfrm>
          <a:off x="0" y="0"/>
          <a:ext cx="0" cy="0"/>
          <a:chOff x="0" y="0"/>
          <a:chExt cx="0" cy="0"/>
        </a:xfrm>
      </p:grpSpPr>
      <p:grpSp>
        <p:nvGrpSpPr>
          <p:cNvPr id="106" name="Google Shape;106;p24"/>
          <p:cNvGrpSpPr/>
          <p:nvPr/>
        </p:nvGrpSpPr>
        <p:grpSpPr>
          <a:xfrm>
            <a:off x="0" y="0"/>
            <a:ext cx="12192000" cy="6858000"/>
            <a:chOff x="0" y="0"/>
            <a:chExt cx="12192000" cy="6858000"/>
          </a:xfrm>
        </p:grpSpPr>
        <p:sp>
          <p:nvSpPr>
            <p:cNvPr id="107" name="Google Shape;107;p2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4"/>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4"/>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4"/>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2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24"/>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4"/>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19" name="Google Shape;119;p24"/>
          <p:cNvSpPr txBox="1"/>
          <p:nvPr>
            <p:ph idx="1" type="body"/>
          </p:nvPr>
        </p:nvSpPr>
        <p:spPr>
          <a:xfrm>
            <a:off x="1154954"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2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5"/>
          <p:cNvGrpSpPr/>
          <p:nvPr/>
        </p:nvGrpSpPr>
        <p:grpSpPr>
          <a:xfrm>
            <a:off x="0" y="0"/>
            <a:ext cx="12192000" cy="6858000"/>
            <a:chOff x="0" y="0"/>
            <a:chExt cx="12192000" cy="6858000"/>
          </a:xfrm>
        </p:grpSpPr>
        <p:sp>
          <p:nvSpPr>
            <p:cNvPr id="11" name="Google Shape;11;p15"/>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5"/>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5"/>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1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1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1" name="Google Shape;21;p15"/>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 name="Google Shape;22;p1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1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1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
          <p:cNvSpPr/>
          <p:nvPr/>
        </p:nvSpPr>
        <p:spPr>
          <a:xfrm>
            <a:off x="0" y="793"/>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54" name="Google Shape;254;p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sp>
        <p:nvSpPr>
          <p:cNvPr id="255" name="Google Shape;255;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56" name="Google Shape;256;p1"/>
          <p:cNvSpPr txBox="1"/>
          <p:nvPr>
            <p:ph type="ctrTitle"/>
          </p:nvPr>
        </p:nvSpPr>
        <p:spPr>
          <a:xfrm>
            <a:off x="4813300" y="1143000"/>
            <a:ext cx="6729771" cy="313403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000"/>
              <a:buFont typeface="Century Gothic"/>
              <a:buNone/>
            </a:pPr>
            <a:r>
              <a:rPr b="1" lang="en-US" sz="3000">
                <a:solidFill>
                  <a:schemeClr val="lt1"/>
                </a:solidFill>
              </a:rPr>
              <a:t>The Resurrection</a:t>
            </a:r>
            <a:br>
              <a:rPr b="1" lang="en-US" sz="3000">
                <a:solidFill>
                  <a:schemeClr val="lt1"/>
                </a:solidFill>
              </a:rPr>
            </a:br>
            <a:r>
              <a:rPr b="1" lang="en-US" sz="3000">
                <a:solidFill>
                  <a:schemeClr val="lt1"/>
                </a:solidFill>
              </a:rPr>
              <a:t> </a:t>
            </a:r>
            <a:endParaRPr sz="2000">
              <a:solidFill>
                <a:schemeClr val="lt1"/>
              </a:solidFill>
            </a:endParaRPr>
          </a:p>
          <a:p>
            <a:pPr indent="0" lvl="0" marL="0" rtl="0" algn="l">
              <a:spcBef>
                <a:spcPts val="0"/>
              </a:spcBef>
              <a:spcAft>
                <a:spcPts val="0"/>
              </a:spcAft>
              <a:buClr>
                <a:schemeClr val="lt1"/>
              </a:buClr>
              <a:buSzPts val="2000"/>
              <a:buFont typeface="Century Gothic"/>
              <a:buNone/>
            </a:pPr>
            <a:r>
              <a:t/>
            </a:r>
            <a:endParaRPr b="1" sz="2000">
              <a:solidFill>
                <a:schemeClr val="lt1"/>
              </a:solidFill>
            </a:endParaRPr>
          </a:p>
          <a:p>
            <a:pPr indent="0" lvl="0" marL="0" rtl="0" algn="l">
              <a:spcBef>
                <a:spcPts val="0"/>
              </a:spcBef>
              <a:spcAft>
                <a:spcPts val="0"/>
              </a:spcAft>
              <a:buClr>
                <a:schemeClr val="lt1"/>
              </a:buClr>
              <a:buSzPts val="2000"/>
              <a:buFont typeface="Century Gothic"/>
              <a:buNone/>
            </a:pPr>
            <a:r>
              <a:t/>
            </a:r>
            <a:endParaRPr b="1" sz="2000">
              <a:solidFill>
                <a:schemeClr val="lt1"/>
              </a:solidFill>
            </a:endParaRPr>
          </a:p>
          <a:p>
            <a:pPr indent="0" lvl="0" marL="0" rtl="0" algn="l">
              <a:spcBef>
                <a:spcPts val="0"/>
              </a:spcBef>
              <a:spcAft>
                <a:spcPts val="0"/>
              </a:spcAft>
              <a:buClr>
                <a:schemeClr val="lt1"/>
              </a:buClr>
              <a:buSzPts val="2000"/>
              <a:buFont typeface="Century Gothic"/>
              <a:buNone/>
            </a:pPr>
            <a:r>
              <a:rPr b="1" lang="en-US" sz="2000">
                <a:solidFill>
                  <a:schemeClr val="lt1"/>
                </a:solidFill>
              </a:rPr>
              <a:t>Lesson 3.4	</a:t>
            </a:r>
            <a:endParaRPr b="1" sz="2000">
              <a:solidFill>
                <a:schemeClr val="lt1"/>
              </a:solidFill>
            </a:endParaRPr>
          </a:p>
          <a:p>
            <a:pPr indent="0" lvl="0" marL="0" rtl="0" algn="l">
              <a:spcBef>
                <a:spcPts val="0"/>
              </a:spcBef>
              <a:spcAft>
                <a:spcPts val="0"/>
              </a:spcAft>
              <a:buClr>
                <a:schemeClr val="lt1"/>
              </a:buClr>
              <a:buSzPts val="2000"/>
              <a:buFont typeface="Century Gothic"/>
              <a:buNone/>
            </a:pPr>
            <a:r>
              <a:rPr b="1" lang="en-US" sz="2000">
                <a:solidFill>
                  <a:schemeClr val="lt1"/>
                </a:solidFill>
              </a:rPr>
              <a:t>Ages: </a:t>
            </a:r>
            <a:r>
              <a:rPr lang="en-US" sz="2000">
                <a:solidFill>
                  <a:schemeClr val="lt1"/>
                </a:solidFill>
              </a:rPr>
              <a:t>1-5, 6-7, 8-13</a:t>
            </a:r>
            <a:endParaRPr sz="2000">
              <a:solidFill>
                <a:schemeClr val="lt1"/>
              </a:solidFill>
            </a:endParaRPr>
          </a:p>
          <a:p>
            <a:pPr indent="0" lvl="0" marL="0" rtl="0" algn="l">
              <a:spcBef>
                <a:spcPts val="0"/>
              </a:spcBef>
              <a:spcAft>
                <a:spcPts val="0"/>
              </a:spcAft>
              <a:buClr>
                <a:schemeClr val="lt1"/>
              </a:buClr>
              <a:buSzPts val="2000"/>
              <a:buFont typeface="Century Gothic"/>
              <a:buNone/>
            </a:pPr>
            <a:br>
              <a:rPr lang="en-US" sz="2000">
                <a:solidFill>
                  <a:schemeClr val="lt1"/>
                </a:solidFill>
              </a:rPr>
            </a:br>
            <a:r>
              <a:rPr b="1" lang="en-US" sz="2000">
                <a:solidFill>
                  <a:schemeClr val="lt1"/>
                </a:solidFill>
              </a:rPr>
              <a:t> </a:t>
            </a:r>
            <a:br>
              <a:rPr lang="en-US" sz="2000">
                <a:solidFill>
                  <a:schemeClr val="lt1"/>
                </a:solidFill>
              </a:rPr>
            </a:br>
            <a:endParaRPr sz="2000">
              <a:solidFill>
                <a:schemeClr val="lt1"/>
              </a:solidFill>
            </a:endParaRPr>
          </a:p>
        </p:txBody>
      </p:sp>
      <p:sp>
        <p:nvSpPr>
          <p:cNvPr id="257" name="Google Shape;257;p1"/>
          <p:cNvSpPr txBox="1"/>
          <p:nvPr>
            <p:ph idx="1" type="subTitle"/>
          </p:nvPr>
        </p:nvSpPr>
        <p:spPr>
          <a:xfrm>
            <a:off x="4813300" y="4778002"/>
            <a:ext cx="6729900" cy="126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40"/>
              <a:buNone/>
            </a:pPr>
            <a:r>
              <a:rPr lang="en-US">
                <a:solidFill>
                  <a:srgbClr val="F7D6F5"/>
                </a:solidFill>
              </a:rPr>
              <a:t> </a:t>
            </a:r>
            <a:endParaRPr/>
          </a:p>
          <a:p>
            <a:pPr indent="0" lvl="0" marL="0" rtl="0" algn="l">
              <a:lnSpc>
                <a:spcPct val="90000"/>
              </a:lnSpc>
              <a:spcBef>
                <a:spcPts val="1000"/>
              </a:spcBef>
              <a:spcAft>
                <a:spcPts val="0"/>
              </a:spcAft>
              <a:buSzPts val="1440"/>
              <a:buNone/>
            </a:pPr>
            <a:r>
              <a:rPr lang="en-US">
                <a:solidFill>
                  <a:srgbClr val="F7D6F5"/>
                </a:solidFill>
              </a:rPr>
              <a:t>TOPIC- EASTER</a:t>
            </a:r>
            <a:endParaRPr/>
          </a:p>
          <a:p>
            <a:pPr indent="0" lvl="0" marL="0" rtl="0" algn="l">
              <a:lnSpc>
                <a:spcPct val="90000"/>
              </a:lnSpc>
              <a:spcBef>
                <a:spcPts val="1000"/>
              </a:spcBef>
              <a:spcAft>
                <a:spcPts val="0"/>
              </a:spcAft>
              <a:buSzPts val="1120"/>
              <a:buNone/>
            </a:pPr>
            <a:r>
              <a:rPr lang="en-US" sz="1400">
                <a:solidFill>
                  <a:srgbClr val="F7D6F5"/>
                </a:solidFill>
              </a:rPr>
              <a:t>MARCH 2021 – WASHINGTON REGION LITERATURE COMMITTEE</a:t>
            </a:r>
            <a:endParaRPr/>
          </a:p>
          <a:p>
            <a:pPr indent="0" lvl="0" marL="0" rtl="0" algn="l">
              <a:lnSpc>
                <a:spcPct val="90000"/>
              </a:lnSpc>
              <a:spcBef>
                <a:spcPts val="1000"/>
              </a:spcBef>
              <a:spcAft>
                <a:spcPts val="0"/>
              </a:spcAft>
              <a:buSzPts val="800"/>
              <a:buNone/>
            </a:pPr>
            <a:r>
              <a:t/>
            </a:r>
            <a:endParaRPr/>
          </a:p>
        </p:txBody>
      </p:sp>
      <p:pic>
        <p:nvPicPr>
          <p:cNvPr descr="A picture containing person, person, stone&#10;&#10;Description automatically generated" id="258" name="Google Shape;258;p1"/>
          <p:cNvPicPr preferRelativeResize="0"/>
          <p:nvPr/>
        </p:nvPicPr>
        <p:blipFill rotWithShape="1">
          <a:blip r:embed="rId4">
            <a:alphaModFix/>
          </a:blip>
          <a:srcRect b="0" l="0" r="0" t="0"/>
          <a:stretch/>
        </p:blipFill>
        <p:spPr>
          <a:xfrm>
            <a:off x="528841" y="546049"/>
            <a:ext cx="3865000" cy="5674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A picture containing outdoor, ground, person, standing&#10;&#10;Description automatically generated" id="307" name="Google Shape;307;p9"/>
          <p:cNvPicPr preferRelativeResize="0"/>
          <p:nvPr/>
        </p:nvPicPr>
        <p:blipFill rotWithShape="1">
          <a:blip r:embed="rId3">
            <a:alphaModFix/>
          </a:blip>
          <a:srcRect b="0" l="0" r="0" t="0"/>
          <a:stretch/>
        </p:blipFill>
        <p:spPr>
          <a:xfrm>
            <a:off x="816428" y="0"/>
            <a:ext cx="9982816" cy="70545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A group of people in a forest&#10;&#10;Description automatically generated with low confidence" id="312" name="Google Shape;312;p10"/>
          <p:cNvPicPr preferRelativeResize="0"/>
          <p:nvPr/>
        </p:nvPicPr>
        <p:blipFill rotWithShape="1">
          <a:blip r:embed="rId3">
            <a:alphaModFix/>
          </a:blip>
          <a:srcRect b="0" l="0" r="0" t="0"/>
          <a:stretch/>
        </p:blipFill>
        <p:spPr>
          <a:xfrm>
            <a:off x="0" y="391160"/>
            <a:ext cx="12192000" cy="60756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Questions and Discussions </a:t>
            </a:r>
            <a:endParaRPr/>
          </a:p>
        </p:txBody>
      </p:sp>
      <p:sp>
        <p:nvSpPr>
          <p:cNvPr id="318" name="Google Shape;318;p11"/>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1000"/>
              </a:spcBef>
              <a:spcAft>
                <a:spcPts val="0"/>
              </a:spcAft>
              <a:buSzPts val="1920"/>
              <a:buChar char="►"/>
            </a:pPr>
            <a:r>
              <a:rPr lang="en-US" sz="2400"/>
              <a:t>Read Luke 24:1-12</a:t>
            </a:r>
            <a:endParaRPr/>
          </a:p>
          <a:p>
            <a:pPr indent="-220980" lvl="0" marL="342900" rtl="0" algn="l">
              <a:spcBef>
                <a:spcPts val="1000"/>
              </a:spcBef>
              <a:spcAft>
                <a:spcPts val="0"/>
              </a:spcAft>
              <a:buSzPts val="1920"/>
              <a:buNone/>
            </a:pPr>
            <a:r>
              <a:t/>
            </a:r>
            <a:endParaRPr sz="2400"/>
          </a:p>
          <a:p>
            <a:pPr indent="-285750" lvl="1" marL="742950" rtl="0" algn="l">
              <a:spcBef>
                <a:spcPts val="1000"/>
              </a:spcBef>
              <a:spcAft>
                <a:spcPts val="0"/>
              </a:spcAft>
              <a:buSzPts val="1600"/>
              <a:buChar char="►"/>
            </a:pPr>
            <a:r>
              <a:rPr lang="en-US" sz="2000"/>
              <a:t>Who were the men in clothes that gleamed like lightning? </a:t>
            </a:r>
            <a:endParaRPr i="1" sz="2000"/>
          </a:p>
          <a:p>
            <a:pPr indent="-184150" lvl="1" marL="742950" rtl="0" algn="l">
              <a:spcBef>
                <a:spcPts val="1000"/>
              </a:spcBef>
              <a:spcAft>
                <a:spcPts val="0"/>
              </a:spcAft>
              <a:buSzPts val="1600"/>
              <a:buNone/>
            </a:pPr>
            <a:r>
              <a:t/>
            </a:r>
            <a:endParaRPr sz="2000"/>
          </a:p>
          <a:p>
            <a:pPr indent="-285750" lvl="1" marL="742950" rtl="0" algn="l">
              <a:spcBef>
                <a:spcPts val="1000"/>
              </a:spcBef>
              <a:spcAft>
                <a:spcPts val="0"/>
              </a:spcAft>
              <a:buSzPts val="1600"/>
              <a:buChar char="►"/>
            </a:pPr>
            <a:r>
              <a:rPr lang="en-US" sz="2000"/>
              <a:t>What did the angels say to the women? </a:t>
            </a:r>
            <a:endParaRPr/>
          </a:p>
          <a:p>
            <a:pPr indent="-184150" lvl="1" marL="742950" rtl="0" algn="l">
              <a:spcBef>
                <a:spcPts val="1000"/>
              </a:spcBef>
              <a:spcAft>
                <a:spcPts val="0"/>
              </a:spcAft>
              <a:buSzPts val="1600"/>
              <a:buNone/>
            </a:pPr>
            <a:r>
              <a:t/>
            </a:r>
            <a:endParaRPr sz="2000"/>
          </a:p>
          <a:p>
            <a:pPr indent="-285750" lvl="1" marL="742950" rtl="0" algn="l">
              <a:spcBef>
                <a:spcPts val="1000"/>
              </a:spcBef>
              <a:spcAft>
                <a:spcPts val="0"/>
              </a:spcAft>
              <a:buSzPts val="1600"/>
              <a:buChar char="►"/>
            </a:pPr>
            <a:r>
              <a:rPr lang="en-US" sz="2000"/>
              <a:t>What did the women do when they returned from the tomb? </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Questions and Discussions </a:t>
            </a:r>
            <a:endParaRPr/>
          </a:p>
        </p:txBody>
      </p:sp>
      <p:sp>
        <p:nvSpPr>
          <p:cNvPr id="324" name="Google Shape;324;p12"/>
          <p:cNvSpPr txBox="1"/>
          <p:nvPr>
            <p:ph idx="1" type="body"/>
          </p:nvPr>
        </p:nvSpPr>
        <p:spPr>
          <a:xfrm>
            <a:off x="952935" y="2468032"/>
            <a:ext cx="9754051" cy="3666954"/>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1000"/>
              </a:spcBef>
              <a:spcAft>
                <a:spcPts val="0"/>
              </a:spcAft>
              <a:buSzPct val="80000"/>
              <a:buChar char="►"/>
            </a:pPr>
            <a:r>
              <a:rPr lang="en-US" sz="2000"/>
              <a:t>Read Luke 24:13-35</a:t>
            </a:r>
            <a:endParaRPr/>
          </a:p>
          <a:p>
            <a:pPr indent="-256540" lvl="0" marL="342900" rtl="0" algn="l">
              <a:spcBef>
                <a:spcPts val="1000"/>
              </a:spcBef>
              <a:spcAft>
                <a:spcPts val="0"/>
              </a:spcAft>
              <a:buSzPct val="80000"/>
              <a:buNone/>
            </a:pPr>
            <a:r>
              <a:t/>
            </a:r>
            <a:endParaRPr sz="2000"/>
          </a:p>
          <a:p>
            <a:pPr indent="-285750" lvl="1" marL="742950" rtl="0" algn="l">
              <a:spcBef>
                <a:spcPts val="1000"/>
              </a:spcBef>
              <a:spcAft>
                <a:spcPts val="0"/>
              </a:spcAft>
              <a:buSzPct val="79999"/>
              <a:buChar char="►"/>
            </a:pPr>
            <a:r>
              <a:rPr lang="en-US" sz="1800"/>
              <a:t>Who appeared to two of Jesus' followers while they were on the way to Emmaus?</a:t>
            </a:r>
            <a:r>
              <a:rPr i="1" lang="en-US" sz="1800"/>
              <a:t> </a:t>
            </a:r>
            <a:endParaRPr/>
          </a:p>
          <a:p>
            <a:pPr indent="-208026" lvl="1" marL="742950" rtl="0" algn="l">
              <a:spcBef>
                <a:spcPts val="1000"/>
              </a:spcBef>
              <a:spcAft>
                <a:spcPts val="0"/>
              </a:spcAft>
              <a:buSzPct val="79999"/>
              <a:buNone/>
            </a:pPr>
            <a:r>
              <a:t/>
            </a:r>
            <a:endParaRPr i="1" sz="1800"/>
          </a:p>
          <a:p>
            <a:pPr indent="-285750" lvl="1" marL="742950" rtl="0" algn="l">
              <a:spcBef>
                <a:spcPts val="1000"/>
              </a:spcBef>
              <a:spcAft>
                <a:spcPts val="0"/>
              </a:spcAft>
              <a:buSzPct val="79999"/>
              <a:buChar char="►"/>
            </a:pPr>
            <a:r>
              <a:rPr lang="en-US" sz="1800"/>
              <a:t>Were these two able to recognize that it was Jesus walking with them? </a:t>
            </a:r>
            <a:endParaRPr/>
          </a:p>
          <a:p>
            <a:pPr indent="-208026" lvl="1" marL="742950" rtl="0" algn="l">
              <a:spcBef>
                <a:spcPts val="1000"/>
              </a:spcBef>
              <a:spcAft>
                <a:spcPts val="0"/>
              </a:spcAft>
              <a:buSzPct val="79999"/>
              <a:buNone/>
            </a:pPr>
            <a:r>
              <a:t/>
            </a:r>
            <a:endParaRPr sz="1800"/>
          </a:p>
          <a:p>
            <a:pPr indent="-285750" lvl="1" marL="742950" rtl="0" algn="l">
              <a:spcBef>
                <a:spcPts val="1000"/>
              </a:spcBef>
              <a:spcAft>
                <a:spcPts val="0"/>
              </a:spcAft>
              <a:buSzPct val="79999"/>
              <a:buChar char="►"/>
            </a:pPr>
            <a:r>
              <a:rPr lang="en-US" sz="1800"/>
              <a:t>When asked, what did these two say they were discussing as they traveled to Emmaus?</a:t>
            </a:r>
            <a:r>
              <a:rPr i="1" lang="en-US" sz="1800"/>
              <a:t> </a:t>
            </a:r>
            <a:endParaRPr/>
          </a:p>
          <a:p>
            <a:pPr indent="-208026" lvl="1" marL="742950" rtl="0" algn="l">
              <a:spcBef>
                <a:spcPts val="1000"/>
              </a:spcBef>
              <a:spcAft>
                <a:spcPts val="0"/>
              </a:spcAft>
              <a:buSzPct val="79999"/>
              <a:buNone/>
            </a:pPr>
            <a:r>
              <a:t/>
            </a:r>
            <a:endParaRPr i="1" sz="1800"/>
          </a:p>
          <a:p>
            <a:pPr indent="-285750" lvl="1" marL="742950" rtl="0" algn="l">
              <a:spcBef>
                <a:spcPts val="1000"/>
              </a:spcBef>
              <a:spcAft>
                <a:spcPts val="0"/>
              </a:spcAft>
              <a:buSzPct val="79999"/>
              <a:buChar char="►"/>
            </a:pPr>
            <a:r>
              <a:rPr lang="en-US" sz="1800"/>
              <a:t>When were they able to recognize that Jesus was with them? </a:t>
            </a:r>
            <a:endParaRPr/>
          </a:p>
          <a:p>
            <a:pPr indent="-208026" lvl="1" marL="742950" rtl="0" algn="l">
              <a:spcBef>
                <a:spcPts val="1000"/>
              </a:spcBef>
              <a:spcAft>
                <a:spcPts val="0"/>
              </a:spcAft>
              <a:buSzPct val="79999"/>
              <a:buNone/>
            </a:pPr>
            <a:r>
              <a:t/>
            </a:r>
            <a:endParaRPr sz="1800"/>
          </a:p>
          <a:p>
            <a:pPr indent="-285750" lvl="1" marL="742950" rtl="0" algn="l">
              <a:spcBef>
                <a:spcPts val="1000"/>
              </a:spcBef>
              <a:spcAft>
                <a:spcPts val="0"/>
              </a:spcAft>
              <a:buSzPct val="79999"/>
              <a:buChar char="►"/>
            </a:pPr>
            <a:r>
              <a:rPr lang="en-US" sz="1800"/>
              <a:t>What did these two do after Jesus disappeared?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Questions and Discussions </a:t>
            </a:r>
            <a:endParaRPr/>
          </a:p>
        </p:txBody>
      </p:sp>
      <p:sp>
        <p:nvSpPr>
          <p:cNvPr id="330" name="Google Shape;330;p13"/>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1000"/>
              </a:spcBef>
              <a:spcAft>
                <a:spcPts val="0"/>
              </a:spcAft>
              <a:buSzPct val="80000"/>
              <a:buChar char="►"/>
            </a:pPr>
            <a:r>
              <a:rPr lang="en-US" sz="2800"/>
              <a:t>Read Luke 24:36-49</a:t>
            </a:r>
            <a:endParaRPr/>
          </a:p>
          <a:p>
            <a:pPr indent="-221996" lvl="0" marL="342900" rtl="0" algn="l">
              <a:spcBef>
                <a:spcPts val="1000"/>
              </a:spcBef>
              <a:spcAft>
                <a:spcPts val="0"/>
              </a:spcAft>
              <a:buSzPct val="80000"/>
              <a:buNone/>
            </a:pPr>
            <a:r>
              <a:t/>
            </a:r>
            <a:endParaRPr sz="2800"/>
          </a:p>
          <a:p>
            <a:pPr indent="-285750" lvl="1" marL="742950" rtl="0" algn="l">
              <a:spcBef>
                <a:spcPts val="1000"/>
              </a:spcBef>
              <a:spcAft>
                <a:spcPts val="0"/>
              </a:spcAft>
              <a:buSzPct val="80000"/>
              <a:buChar char="►"/>
            </a:pPr>
            <a:r>
              <a:rPr lang="en-US" sz="2400"/>
              <a:t>Who appeared to the group of followers while they were discussing what happened on the road to Emmaus? </a:t>
            </a:r>
            <a:endParaRPr/>
          </a:p>
          <a:p>
            <a:pPr indent="-182118" lvl="1" marL="742950" rtl="0" algn="l">
              <a:spcBef>
                <a:spcPts val="1000"/>
              </a:spcBef>
              <a:spcAft>
                <a:spcPts val="0"/>
              </a:spcAft>
              <a:buSzPct val="80000"/>
              <a:buNone/>
            </a:pPr>
            <a:r>
              <a:t/>
            </a:r>
            <a:endParaRPr i="1" sz="2400"/>
          </a:p>
          <a:p>
            <a:pPr indent="-285750" lvl="1" marL="742950" rtl="0" algn="l">
              <a:spcBef>
                <a:spcPts val="1000"/>
              </a:spcBef>
              <a:spcAft>
                <a:spcPts val="0"/>
              </a:spcAft>
              <a:buSzPct val="80000"/>
              <a:buChar char="►"/>
            </a:pPr>
            <a:r>
              <a:rPr lang="en-US" sz="2400"/>
              <a:t>What did Jesus do to ease their fears and remove their doubt?</a:t>
            </a:r>
            <a:r>
              <a:rPr i="1" lang="en-US" sz="2400"/>
              <a:t> </a:t>
            </a:r>
            <a:endParaRPr/>
          </a:p>
          <a:p>
            <a:pPr indent="-182118" lvl="1" marL="742950" rtl="0" algn="l">
              <a:spcBef>
                <a:spcPts val="1000"/>
              </a:spcBef>
              <a:spcAft>
                <a:spcPts val="0"/>
              </a:spcAft>
              <a:buSzPct val="80000"/>
              <a:buNone/>
            </a:pPr>
            <a:r>
              <a:t/>
            </a:r>
            <a:endParaRPr sz="2400"/>
          </a:p>
          <a:p>
            <a:pPr indent="-285750" lvl="1" marL="742950" rtl="0" algn="l">
              <a:spcBef>
                <a:spcPts val="1000"/>
              </a:spcBef>
              <a:spcAft>
                <a:spcPts val="0"/>
              </a:spcAft>
              <a:buSzPct val="80000"/>
              <a:buChar char="►"/>
            </a:pPr>
            <a:r>
              <a:rPr lang="en-US" sz="2400"/>
              <a:t>Why did Jesus open their minds?</a:t>
            </a:r>
            <a:r>
              <a:rPr i="1" lang="en-US" sz="2400"/>
              <a:t> </a:t>
            </a:r>
            <a:endParaRPr sz="2400"/>
          </a:p>
          <a:p>
            <a:pPr indent="-187452" lvl="0" marL="342900" rtl="0" algn="l">
              <a:spcBef>
                <a:spcPts val="1000"/>
              </a:spcBef>
              <a:spcAft>
                <a:spcPts val="0"/>
              </a:spcAft>
              <a:buSzPct val="79999"/>
              <a:buNone/>
            </a:pPr>
            <a:r>
              <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c7b328a0ee_0_6"/>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dk1"/>
              </a:solidFill>
              <a:latin typeface="Arial"/>
              <a:ea typeface="Arial"/>
              <a:cs typeface="Arial"/>
              <a:sym typeface="Arial"/>
            </a:endParaRPr>
          </a:p>
        </p:txBody>
      </p:sp>
      <p:sp>
        <p:nvSpPr>
          <p:cNvPr id="336" name="Google Shape;336;gc7b328a0ee_0_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Arial"/>
              <a:ea typeface="Arial"/>
              <a:cs typeface="Arial"/>
              <a:sym typeface="Arial"/>
            </a:endParaRPr>
          </a:p>
        </p:txBody>
      </p:sp>
      <p:sp>
        <p:nvSpPr>
          <p:cNvPr id="337" name="Google Shape;337;gc7b328a0ee_0_6"/>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1"/>
          </a:solid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Arial"/>
              <a:ea typeface="Arial"/>
              <a:cs typeface="Arial"/>
              <a:sym typeface="Arial"/>
            </a:endParaRPr>
          </a:p>
        </p:txBody>
      </p:sp>
      <p:sp>
        <p:nvSpPr>
          <p:cNvPr id="338" name="Google Shape;338;gc7b328a0ee_0_6"/>
          <p:cNvSpPr txBox="1"/>
          <p:nvPr>
            <p:ph type="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FFFFFF"/>
              </a:buClr>
              <a:buSzPts val="8000"/>
              <a:buFont typeface="Arial"/>
              <a:buNone/>
            </a:pPr>
            <a:r>
              <a:rPr lang="en-US" sz="8000">
                <a:solidFill>
                  <a:srgbClr val="FFFFFF"/>
                </a:solidFill>
              </a:rPr>
              <a:t>Questions?</a:t>
            </a:r>
            <a:endParaRPr/>
          </a:p>
        </p:txBody>
      </p:sp>
      <p:sp>
        <p:nvSpPr>
          <p:cNvPr id="339" name="Google Shape;339;gc7b328a0ee_0_6"/>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Memory Verse: </a:t>
            </a:r>
            <a:br>
              <a:rPr lang="en-US"/>
            </a:br>
            <a:endParaRPr/>
          </a:p>
        </p:txBody>
      </p:sp>
      <p:sp>
        <p:nvSpPr>
          <p:cNvPr id="345" name="Google Shape;345;p14"/>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1000"/>
              </a:spcBef>
              <a:spcAft>
                <a:spcPts val="0"/>
              </a:spcAft>
              <a:buSzPts val="2240"/>
              <a:buChar char="►"/>
            </a:pPr>
            <a:r>
              <a:rPr lang="en-US" sz="2800"/>
              <a:t>Acts 2:32 (NIV)</a:t>
            </a:r>
            <a:endParaRPr/>
          </a:p>
          <a:p>
            <a:pPr indent="-200660" lvl="0" marL="342900" rtl="0" algn="l">
              <a:spcBef>
                <a:spcPts val="1000"/>
              </a:spcBef>
              <a:spcAft>
                <a:spcPts val="0"/>
              </a:spcAft>
              <a:buSzPts val="2240"/>
              <a:buNone/>
            </a:pPr>
            <a:r>
              <a:t/>
            </a:r>
            <a:endParaRPr b="1" sz="2800"/>
          </a:p>
          <a:p>
            <a:pPr indent="-285750" lvl="1" marL="742950" rtl="0" algn="l">
              <a:spcBef>
                <a:spcPts val="1000"/>
              </a:spcBef>
              <a:spcAft>
                <a:spcPts val="0"/>
              </a:spcAft>
              <a:buSzPts val="2240"/>
              <a:buChar char="►"/>
            </a:pPr>
            <a:r>
              <a:rPr b="1" lang="en-US" sz="2800"/>
              <a:t> </a:t>
            </a:r>
            <a:r>
              <a:rPr lang="en-US" sz="2800"/>
              <a:t>"God has raised this Jesus to life, and we are all witnesses of it." </a:t>
            </a:r>
            <a:endParaRPr/>
          </a:p>
          <a:p>
            <a:pPr indent="0" lvl="0" marL="137160" rtl="0" algn="l">
              <a:spcBef>
                <a:spcPts val="1000"/>
              </a:spcBef>
              <a:spcAft>
                <a:spcPts val="0"/>
              </a:spcAft>
              <a:buSzPts val="1440"/>
              <a:buNone/>
            </a:pPr>
            <a:br>
              <a:rPr lang="en-US"/>
            </a:b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c7b328a232_1_0"/>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Memory Verse: </a:t>
            </a:r>
            <a:br>
              <a:rPr lang="en-US"/>
            </a:br>
            <a:endParaRPr/>
          </a:p>
        </p:txBody>
      </p:sp>
      <p:sp>
        <p:nvSpPr>
          <p:cNvPr id="351" name="Google Shape;351;gc7b328a232_1_0"/>
          <p:cNvSpPr txBox="1"/>
          <p:nvPr>
            <p:ph idx="1" type="body"/>
          </p:nvPr>
        </p:nvSpPr>
        <p:spPr>
          <a:xfrm>
            <a:off x="609477" y="2633000"/>
            <a:ext cx="5157300" cy="3416400"/>
          </a:xfrm>
          <a:prstGeom prst="rect">
            <a:avLst/>
          </a:prstGeom>
          <a:noFill/>
          <a:ln>
            <a:noFill/>
          </a:ln>
        </p:spPr>
        <p:txBody>
          <a:bodyPr anchorCtr="0" anchor="t" bIns="45700" lIns="91425" spcFirstLastPara="1" rIns="91425" wrap="square" tIns="45700">
            <a:normAutofit/>
          </a:bodyPr>
          <a:lstStyle/>
          <a:p>
            <a:pPr indent="-346710" lvl="0" marL="342900" rtl="0" algn="l">
              <a:spcBef>
                <a:spcPts val="1000"/>
              </a:spcBef>
              <a:spcAft>
                <a:spcPts val="0"/>
              </a:spcAft>
              <a:buSzPts val="2300"/>
              <a:buFont typeface="Century Gothic"/>
              <a:buChar char="►"/>
            </a:pPr>
            <a:r>
              <a:rPr lang="en-US" sz="2300"/>
              <a:t>Matthew 28:6 (NIV)</a:t>
            </a:r>
            <a:endParaRPr sz="2300"/>
          </a:p>
          <a:p>
            <a:pPr indent="0" lvl="0" marL="0" rtl="0" algn="l">
              <a:spcBef>
                <a:spcPts val="1000"/>
              </a:spcBef>
              <a:spcAft>
                <a:spcPts val="0"/>
              </a:spcAft>
              <a:buNone/>
            </a:pPr>
            <a:r>
              <a:t/>
            </a:r>
            <a:endParaRPr sz="2300"/>
          </a:p>
          <a:p>
            <a:pPr indent="-289560" lvl="1" marL="742950" rtl="0" algn="l">
              <a:spcBef>
                <a:spcPts val="1000"/>
              </a:spcBef>
              <a:spcAft>
                <a:spcPts val="0"/>
              </a:spcAft>
              <a:buSzPts val="2300"/>
              <a:buFont typeface="Century Gothic"/>
              <a:buChar char="►"/>
            </a:pPr>
            <a:r>
              <a:rPr lang="en-US" sz="2300">
                <a:solidFill>
                  <a:schemeClr val="dk1"/>
                </a:solidFill>
                <a:highlight>
                  <a:srgbClr val="FFFFFF"/>
                </a:highlight>
              </a:rPr>
              <a:t>He is not here; he has risen, just as he said. Come and see the place where he lay.</a:t>
            </a:r>
            <a:endParaRPr sz="2300"/>
          </a:p>
          <a:p>
            <a:pPr indent="0" lvl="0" marL="137160" rtl="0" algn="l">
              <a:spcBef>
                <a:spcPts val="1000"/>
              </a:spcBef>
              <a:spcAft>
                <a:spcPts val="0"/>
              </a:spcAft>
              <a:buSzPts val="1440"/>
              <a:buNone/>
            </a:pPr>
            <a:br>
              <a:rPr lang="en-US" sz="2100"/>
            </a:br>
            <a:endParaRPr sz="2100"/>
          </a:p>
        </p:txBody>
      </p:sp>
      <p:pic>
        <p:nvPicPr>
          <p:cNvPr id="352" name="Google Shape;352;gc7b328a232_1_0"/>
          <p:cNvPicPr preferRelativeResize="0"/>
          <p:nvPr/>
        </p:nvPicPr>
        <p:blipFill>
          <a:blip r:embed="rId3">
            <a:alphaModFix/>
          </a:blip>
          <a:stretch>
            <a:fillRect/>
          </a:stretch>
        </p:blipFill>
        <p:spPr>
          <a:xfrm>
            <a:off x="6081352" y="2378618"/>
            <a:ext cx="5574948" cy="41812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Objective</a:t>
            </a:r>
            <a:endParaRPr/>
          </a:p>
        </p:txBody>
      </p:sp>
      <p:sp>
        <p:nvSpPr>
          <p:cNvPr id="264" name="Google Shape;264;p2"/>
          <p:cNvSpPr txBox="1"/>
          <p:nvPr>
            <p:ph idx="1" type="body"/>
          </p:nvPr>
        </p:nvSpPr>
        <p:spPr>
          <a:xfrm>
            <a:off x="1154954" y="2757553"/>
            <a:ext cx="9293601" cy="2410069"/>
          </a:xfrm>
          <a:prstGeom prst="rect">
            <a:avLst/>
          </a:prstGeom>
          <a:noFill/>
          <a:ln>
            <a:noFill/>
          </a:ln>
        </p:spPr>
        <p:txBody>
          <a:bodyPr anchorCtr="0" anchor="b" bIns="45700" lIns="91425" spcFirstLastPara="1" rIns="91425" wrap="square" tIns="45700">
            <a:normAutofit/>
          </a:bodyPr>
          <a:lstStyle/>
          <a:p>
            <a:pPr indent="-342900" lvl="0" marL="342900" rtl="0" algn="l">
              <a:spcBef>
                <a:spcPts val="0"/>
              </a:spcBef>
              <a:spcAft>
                <a:spcPts val="0"/>
              </a:spcAft>
              <a:buSzPts val="2100"/>
              <a:buChar char="►"/>
            </a:pPr>
            <a:r>
              <a:rPr lang="en-US" sz="2400"/>
              <a:t>In this lesson, the children will learn that Christian faith is centered on the resurrection of Jesus Christ. Children will also discover that God gives believers victory over death and sin through the death and resurrection of His Son, Jesus Christ.</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Memory Verse: </a:t>
            </a:r>
            <a:br>
              <a:rPr lang="en-US"/>
            </a:br>
            <a:endParaRPr/>
          </a:p>
        </p:txBody>
      </p:sp>
      <p:sp>
        <p:nvSpPr>
          <p:cNvPr id="270" name="Google Shape;270;p3"/>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1000"/>
              </a:spcBef>
              <a:spcAft>
                <a:spcPts val="0"/>
              </a:spcAft>
              <a:buSzPts val="2240"/>
              <a:buChar char="►"/>
            </a:pPr>
            <a:r>
              <a:rPr lang="en-US" sz="2800"/>
              <a:t>Acts 2:32 (NIV)</a:t>
            </a:r>
            <a:endParaRPr/>
          </a:p>
          <a:p>
            <a:pPr indent="-200660" lvl="0" marL="342900" rtl="0" algn="l">
              <a:spcBef>
                <a:spcPts val="1000"/>
              </a:spcBef>
              <a:spcAft>
                <a:spcPts val="0"/>
              </a:spcAft>
              <a:buSzPts val="2240"/>
              <a:buNone/>
            </a:pPr>
            <a:r>
              <a:t/>
            </a:r>
            <a:endParaRPr b="1" sz="2800"/>
          </a:p>
          <a:p>
            <a:pPr indent="-285750" lvl="1" marL="742950" rtl="0" algn="l">
              <a:spcBef>
                <a:spcPts val="1000"/>
              </a:spcBef>
              <a:spcAft>
                <a:spcPts val="0"/>
              </a:spcAft>
              <a:buSzPts val="2240"/>
              <a:buChar char="►"/>
            </a:pPr>
            <a:r>
              <a:rPr b="1" lang="en-US" sz="2800"/>
              <a:t> </a:t>
            </a:r>
            <a:r>
              <a:rPr lang="en-US" sz="2800"/>
              <a:t>"God has raised this Jesus to life, and we are all witnesses of it." </a:t>
            </a:r>
            <a:endParaRPr/>
          </a:p>
          <a:p>
            <a:pPr indent="0" lvl="0" marL="137160" rtl="0" algn="l">
              <a:spcBef>
                <a:spcPts val="1000"/>
              </a:spcBef>
              <a:spcAft>
                <a:spcPts val="0"/>
              </a:spcAft>
              <a:buSzPts val="1440"/>
              <a:buNone/>
            </a:pP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c7b328a232_0_0"/>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Memory Verse: </a:t>
            </a:r>
            <a:br>
              <a:rPr lang="en-US"/>
            </a:br>
            <a:endParaRPr/>
          </a:p>
        </p:txBody>
      </p:sp>
      <p:sp>
        <p:nvSpPr>
          <p:cNvPr id="276" name="Google Shape;276;gc7b328a232_0_0"/>
          <p:cNvSpPr txBox="1"/>
          <p:nvPr>
            <p:ph idx="1" type="body"/>
          </p:nvPr>
        </p:nvSpPr>
        <p:spPr>
          <a:xfrm>
            <a:off x="609477" y="2633000"/>
            <a:ext cx="5157300" cy="3416400"/>
          </a:xfrm>
          <a:prstGeom prst="rect">
            <a:avLst/>
          </a:prstGeom>
          <a:noFill/>
          <a:ln>
            <a:noFill/>
          </a:ln>
        </p:spPr>
        <p:txBody>
          <a:bodyPr anchorCtr="0" anchor="t" bIns="45700" lIns="91425" spcFirstLastPara="1" rIns="91425" wrap="square" tIns="45700">
            <a:normAutofit/>
          </a:bodyPr>
          <a:lstStyle/>
          <a:p>
            <a:pPr indent="-346710" lvl="0" marL="342900" rtl="0" algn="l">
              <a:spcBef>
                <a:spcPts val="1000"/>
              </a:spcBef>
              <a:spcAft>
                <a:spcPts val="0"/>
              </a:spcAft>
              <a:buSzPts val="2300"/>
              <a:buFont typeface="Century Gothic"/>
              <a:buChar char="►"/>
            </a:pPr>
            <a:r>
              <a:rPr lang="en-US" sz="2300"/>
              <a:t>Matthew 28:6</a:t>
            </a:r>
            <a:r>
              <a:rPr lang="en-US" sz="2300"/>
              <a:t> (NIV)</a:t>
            </a:r>
            <a:endParaRPr sz="2300"/>
          </a:p>
          <a:p>
            <a:pPr indent="0" lvl="0" marL="0" rtl="0" algn="l">
              <a:spcBef>
                <a:spcPts val="1000"/>
              </a:spcBef>
              <a:spcAft>
                <a:spcPts val="0"/>
              </a:spcAft>
              <a:buNone/>
            </a:pPr>
            <a:r>
              <a:t/>
            </a:r>
            <a:endParaRPr sz="2300"/>
          </a:p>
          <a:p>
            <a:pPr indent="-289560" lvl="1" marL="742950" rtl="0" algn="l">
              <a:spcBef>
                <a:spcPts val="1000"/>
              </a:spcBef>
              <a:spcAft>
                <a:spcPts val="0"/>
              </a:spcAft>
              <a:buSzPts val="2300"/>
              <a:buFont typeface="Century Gothic"/>
              <a:buChar char="►"/>
            </a:pPr>
            <a:r>
              <a:rPr lang="en-US" sz="2300">
                <a:solidFill>
                  <a:schemeClr val="dk1"/>
                </a:solidFill>
                <a:highlight>
                  <a:srgbClr val="FFFFFF"/>
                </a:highlight>
              </a:rPr>
              <a:t>He is not here; he has risen, just as He said. Come and see the place where he lay.</a:t>
            </a:r>
            <a:endParaRPr sz="2300"/>
          </a:p>
          <a:p>
            <a:pPr indent="0" lvl="0" marL="137160" rtl="0" algn="l">
              <a:spcBef>
                <a:spcPts val="1000"/>
              </a:spcBef>
              <a:spcAft>
                <a:spcPts val="0"/>
              </a:spcAft>
              <a:buSzPts val="1440"/>
              <a:buNone/>
            </a:pPr>
            <a:br>
              <a:rPr lang="en-US" sz="2100"/>
            </a:br>
            <a:endParaRPr sz="2100"/>
          </a:p>
        </p:txBody>
      </p:sp>
      <p:pic>
        <p:nvPicPr>
          <p:cNvPr id="277" name="Google Shape;277;gc7b328a232_0_0"/>
          <p:cNvPicPr preferRelativeResize="0"/>
          <p:nvPr/>
        </p:nvPicPr>
        <p:blipFill>
          <a:blip r:embed="rId3">
            <a:alphaModFix/>
          </a:blip>
          <a:stretch>
            <a:fillRect/>
          </a:stretch>
        </p:blipFill>
        <p:spPr>
          <a:xfrm>
            <a:off x="6081352" y="2378618"/>
            <a:ext cx="5574948" cy="41812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A picture containing text&#10;&#10;Description automatically generated" id="282" name="Google Shape;282;p4"/>
          <p:cNvPicPr preferRelativeResize="0"/>
          <p:nvPr/>
        </p:nvPicPr>
        <p:blipFill rotWithShape="1">
          <a:blip r:embed="rId3">
            <a:alphaModFix/>
          </a:blip>
          <a:srcRect b="0" l="0" r="0" t="0"/>
          <a:stretch/>
        </p:blipFill>
        <p:spPr>
          <a:xfrm>
            <a:off x="1127052" y="0"/>
            <a:ext cx="8963246" cy="67224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A picture containing person, sculpture&#10;&#10;Description automatically generated" id="287" name="Google Shape;287;p5"/>
          <p:cNvPicPr preferRelativeResize="0"/>
          <p:nvPr/>
        </p:nvPicPr>
        <p:blipFill rotWithShape="1">
          <a:blip r:embed="rId3">
            <a:alphaModFix/>
          </a:blip>
          <a:srcRect b="0" l="0" r="0" t="0"/>
          <a:stretch/>
        </p:blipFill>
        <p:spPr>
          <a:xfrm>
            <a:off x="2735580" y="0"/>
            <a:ext cx="672084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6"/>
          <p:cNvPicPr preferRelativeResize="0"/>
          <p:nvPr/>
        </p:nvPicPr>
        <p:blipFill rotWithShape="1">
          <a:blip r:embed="rId3">
            <a:alphaModFix/>
          </a:blip>
          <a:srcRect b="0" l="0" r="0" t="0"/>
          <a:stretch/>
        </p:blipFill>
        <p:spPr>
          <a:xfrm>
            <a:off x="2032000" y="381000"/>
            <a:ext cx="8128000" cy="609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A picture containing person, person, stone&#10;&#10;Description automatically generated" id="297" name="Google Shape;297;p7"/>
          <p:cNvPicPr preferRelativeResize="0"/>
          <p:nvPr/>
        </p:nvPicPr>
        <p:blipFill rotWithShape="1">
          <a:blip r:embed="rId3">
            <a:alphaModFix/>
          </a:blip>
          <a:srcRect b="0" l="0" r="0" t="0"/>
          <a:stretch/>
        </p:blipFill>
        <p:spPr>
          <a:xfrm>
            <a:off x="3621741" y="66170"/>
            <a:ext cx="4625787" cy="67918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A picture containing text, sculpture, dirty&#10;&#10;Description automatically generated" id="302" name="Google Shape;302;p8"/>
          <p:cNvPicPr preferRelativeResize="0"/>
          <p:nvPr/>
        </p:nvPicPr>
        <p:blipFill rotWithShape="1">
          <a:blip r:embed="rId3">
            <a:alphaModFix/>
          </a:blip>
          <a:srcRect b="0" l="0" r="0" t="0"/>
          <a:stretch/>
        </p:blipFill>
        <p:spPr>
          <a:xfrm>
            <a:off x="3796843" y="0"/>
            <a:ext cx="4598314"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2021-03-25T15:14:01Z</dcterms:created>
  <dc:creator>Anderson, Vera</dc:creator>
</cp:coreProperties>
</file>