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mz/ZqEoZOVo4vAP0uPqdH7Op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1075a2d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e1075a2d5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3" name="Google Shape;9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00" name="Google Shape;10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4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8" name="Google Shape;108;p2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10" name="Google Shape;1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5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26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26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26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26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14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14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14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14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4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47" name="Google Shape;4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438101" y="2164552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/>
              <a:t>FATHER’S DAY LESSON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1600" y="3989648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BIBLE DAD’S AND THEIR SONS</a:t>
            </a:r>
            <a:endParaRPr/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3">
            <a:alphaModFix/>
          </a:blip>
          <a:srcRect b="39273" l="7516" r="9029" t="25818"/>
          <a:stretch/>
        </p:blipFill>
        <p:spPr>
          <a:xfrm>
            <a:off x="374073" y="1311102"/>
            <a:ext cx="11421687" cy="153785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/>
        </p:nvSpPr>
        <p:spPr>
          <a:xfrm>
            <a:off x="2883049" y="4765602"/>
            <a:ext cx="65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D6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AGES: 1-5</a:t>
            </a:r>
            <a:r>
              <a:rPr lang="en-US" sz="1800">
                <a:solidFill>
                  <a:srgbClr val="F7D6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EE52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7D6F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D6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TOPIC- FATHER’S DAY </a:t>
            </a:r>
            <a:endParaRPr sz="1800">
              <a:solidFill>
                <a:srgbClr val="F7D6F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7D6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</a:t>
            </a:r>
            <a:r>
              <a:rPr lang="en-US">
                <a:solidFill>
                  <a:srgbClr val="F7D6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 – WASHINGTON REGION LITERATURE COMMITTEE</a:t>
            </a:r>
            <a:endParaRPr sz="1800">
              <a:solidFill>
                <a:srgbClr val="EE52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E52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>
            <p:ph type="title"/>
          </p:nvPr>
        </p:nvSpPr>
        <p:spPr>
          <a:xfrm>
            <a:off x="3045229" y="115981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Gothic"/>
              <a:buNone/>
            </a:pPr>
            <a:r>
              <a:rPr lang="en-US" sz="6600"/>
              <a:t>COLORING</a:t>
            </a:r>
            <a:endParaRPr/>
          </a:p>
        </p:txBody>
      </p:sp>
      <p:pic>
        <p:nvPicPr>
          <p:cNvPr id="216" name="Google Shape;21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4029"/>
            <a:ext cx="12192000" cy="579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type="title"/>
          </p:nvPr>
        </p:nvSpPr>
        <p:spPr>
          <a:xfrm>
            <a:off x="3581400" y="107667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1E19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rgbClr val="AB1E19"/>
                </a:solidFill>
              </a:rPr>
              <a:t>CLOSING PRAYER</a:t>
            </a:r>
            <a:endParaRPr/>
          </a:p>
        </p:txBody>
      </p:sp>
      <p:pic>
        <p:nvPicPr>
          <p:cNvPr id="222" name="Google Shape;22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0531"/>
            <a:ext cx="12192000" cy="572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rgbClr val="FF0000"/>
                </a:solidFill>
              </a:rPr>
              <a:t>PRAYER IS THE KEY</a:t>
            </a:r>
            <a:endParaRPr/>
          </a:p>
        </p:txBody>
      </p:sp>
      <p:pic>
        <p:nvPicPr>
          <p:cNvPr id="153" name="Google Shape;15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7061" y="1410887"/>
            <a:ext cx="12768349" cy="564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Gothic"/>
              <a:buNone/>
            </a:pPr>
            <a:r>
              <a:rPr lang="en-US" sz="6600"/>
              <a:t>BIBLE VERSE</a:t>
            </a:r>
            <a:endParaRPr/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/>
              <a:t>Psalm 103:13:</a:t>
            </a:r>
            <a:r>
              <a:rPr lang="en-US" sz="3600"/>
              <a:t>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As a father has compassion on his children, so the Lord has compassion on those who fear him.</a:t>
            </a:r>
            <a:endParaRPr/>
          </a:p>
        </p:txBody>
      </p:sp>
      <p:pic>
        <p:nvPicPr>
          <p:cNvPr id="160" name="Google Shape;160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0" y="1845425"/>
            <a:ext cx="6217920" cy="484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1075a2d52_0_1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chemeClr val="accent6"/>
                </a:solidFill>
              </a:rPr>
              <a:t>SONGS</a:t>
            </a:r>
            <a:endParaRPr/>
          </a:p>
        </p:txBody>
      </p:sp>
      <p:sp>
        <p:nvSpPr>
          <p:cNvPr id="166" name="Google Shape;166;ge1075a2d52_0_1"/>
          <p:cNvSpPr txBox="1"/>
          <p:nvPr>
            <p:ph idx="1" type="body"/>
          </p:nvPr>
        </p:nvSpPr>
        <p:spPr>
          <a:xfrm>
            <a:off x="685800" y="1957494"/>
            <a:ext cx="108204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Char char="•"/>
            </a:pPr>
            <a:r>
              <a:rPr lang="en-US" sz="2800">
                <a:solidFill>
                  <a:srgbClr val="92D050"/>
                </a:solidFill>
              </a:rPr>
              <a:t>Father Abraham, had many sons;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Many sons had father Abraham,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And I am one of them,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And so are you,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So let’s just praise the Lord, Right arm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[Repeat all but then add the following one after each time]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Left arm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Right leg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Left leg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Head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Turn around and sit down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748146" y="762000"/>
            <a:ext cx="1075805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sz="6000"/>
              <a:t>BIBLE LESSONS CONTINUES</a:t>
            </a:r>
            <a:endParaRPr/>
          </a:p>
        </p:txBody>
      </p:sp>
      <p:sp>
        <p:nvSpPr>
          <p:cNvPr id="172" name="Google Shape;172;p5"/>
          <p:cNvSpPr txBox="1"/>
          <p:nvPr>
            <p:ph idx="1" type="body"/>
          </p:nvPr>
        </p:nvSpPr>
        <p:spPr>
          <a:xfrm>
            <a:off x="315885" y="4191000"/>
            <a:ext cx="3824316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lang="en-US">
                <a:solidFill>
                  <a:srgbClr val="92D050"/>
                </a:solidFill>
              </a:rPr>
              <a:t>FACT ABOUT ABRAHAM</a:t>
            </a:r>
            <a:endParaRPr/>
          </a:p>
        </p:txBody>
      </p:sp>
      <p:pic>
        <p:nvPicPr>
          <p:cNvPr id="173" name="Google Shape;173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572" l="0" r="0" t="-250"/>
          <a:stretch/>
        </p:blipFill>
        <p:spPr>
          <a:xfrm>
            <a:off x="688618" y="1770611"/>
            <a:ext cx="3451582" cy="211558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174" name="Google Shape;174;p5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 </a:t>
            </a:r>
            <a:r>
              <a:rPr lang="en-US" sz="2000"/>
              <a:t>I will make you very fruitful; I will make nations of you, and kings will come from you.</a:t>
            </a:r>
            <a:endParaRPr/>
          </a:p>
        </p:txBody>
      </p:sp>
      <p:sp>
        <p:nvSpPr>
          <p:cNvPr id="175" name="Google Shape;175;p5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en-US">
                <a:solidFill>
                  <a:srgbClr val="FFFF00"/>
                </a:solidFill>
              </a:rPr>
              <a:t>FACT ABOUT ISAAC</a:t>
            </a:r>
            <a:endParaRPr/>
          </a:p>
        </p:txBody>
      </p:sp>
      <p:pic>
        <p:nvPicPr>
          <p:cNvPr id="176" name="Google Shape;176;p5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34786" l="241" r="-240" t="13239"/>
          <a:stretch/>
        </p:blipFill>
        <p:spPr>
          <a:xfrm>
            <a:off x="4374262" y="1737360"/>
            <a:ext cx="3448936" cy="214884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His Father Abraham brought him to sacrifice for GOD.</a:t>
            </a:r>
            <a:endParaRPr/>
          </a:p>
        </p:txBody>
      </p:sp>
      <p:sp>
        <p:nvSpPr>
          <p:cNvPr id="178" name="Google Shape;178;p5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1E19"/>
              </a:buClr>
              <a:buSzPts val="2400"/>
              <a:buNone/>
            </a:pPr>
            <a:r>
              <a:rPr lang="en-US">
                <a:solidFill>
                  <a:srgbClr val="AB1E19"/>
                </a:solidFill>
              </a:rPr>
              <a:t>FACT ABOUT JACOB</a:t>
            </a:r>
            <a:endParaRPr/>
          </a:p>
        </p:txBody>
      </p:sp>
      <p:pic>
        <p:nvPicPr>
          <p:cNvPr id="179" name="Google Shape;179;p5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31195" l="0" r="0" t="13637"/>
          <a:stretch/>
        </p:blipFill>
        <p:spPr>
          <a:xfrm>
            <a:off x="8049855" y="1770611"/>
            <a:ext cx="3447878" cy="211558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180" name="Google Shape;180;p5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Jacob wrestled with an Angel.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097280" y="762000"/>
            <a:ext cx="1040891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sz="6000"/>
              <a:t>BIBLE LESSON CONTINUES</a:t>
            </a:r>
            <a:endParaRPr/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E0CC"/>
              </a:buClr>
              <a:buSzPts val="2400"/>
              <a:buNone/>
            </a:pPr>
            <a:r>
              <a:rPr lang="en-US">
                <a:solidFill>
                  <a:srgbClr val="7FE0CC"/>
                </a:solidFill>
              </a:rPr>
              <a:t>FACT ABOUT DAVID</a:t>
            </a:r>
            <a:endParaRPr/>
          </a:p>
        </p:txBody>
      </p:sp>
      <p:pic>
        <p:nvPicPr>
          <p:cNvPr id="187" name="Google Shape;187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216" l="-241" r="241" t="-3287"/>
          <a:stretch/>
        </p:blipFill>
        <p:spPr>
          <a:xfrm>
            <a:off x="688618" y="2044931"/>
            <a:ext cx="3451582" cy="184126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188" name="Google Shape;188;p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David fought Goliath with a sling and a stone</a:t>
            </a:r>
            <a:r>
              <a:rPr lang="en-US"/>
              <a:t>.</a:t>
            </a:r>
            <a:endParaRPr/>
          </a:p>
        </p:txBody>
      </p:sp>
      <p:sp>
        <p:nvSpPr>
          <p:cNvPr id="189" name="Google Shape;189;p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en-US">
                <a:solidFill>
                  <a:srgbClr val="FFFF00"/>
                </a:solidFill>
              </a:rPr>
              <a:t>FACT ABOUT NOAH</a:t>
            </a:r>
            <a:endParaRPr/>
          </a:p>
        </p:txBody>
      </p:sp>
      <p:pic>
        <p:nvPicPr>
          <p:cNvPr id="190" name="Google Shape;190;p6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43146" l="-241" r="241" t="22235"/>
          <a:stretch/>
        </p:blipFill>
        <p:spPr>
          <a:xfrm>
            <a:off x="4374263" y="2094806"/>
            <a:ext cx="3448936" cy="1791393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191" name="Google Shape;191;p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Noah was instructed to build an ark and in accordance with God’s instructions.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1E19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rgbClr val="AB1E19"/>
                </a:solidFill>
              </a:rPr>
              <a:t>QUESTIONS</a:t>
            </a:r>
            <a:endParaRPr/>
          </a:p>
        </p:txBody>
      </p:sp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Who is Abraham? Who is His son?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Who is Isaac son?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How many days did it rain during Noah time?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Who is Jacob?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Who killed Goliath?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4626" y="3616036"/>
            <a:ext cx="5180676" cy="324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chemeClr val="accent6"/>
                </a:solidFill>
              </a:rPr>
              <a:t>SONGS</a:t>
            </a:r>
            <a:endParaRPr/>
          </a:p>
        </p:txBody>
      </p:sp>
      <p:sp>
        <p:nvSpPr>
          <p:cNvPr id="204" name="Google Shape;204;p3"/>
          <p:cNvSpPr txBox="1"/>
          <p:nvPr>
            <p:ph idx="1" type="body"/>
          </p:nvPr>
        </p:nvSpPr>
        <p:spPr>
          <a:xfrm>
            <a:off x="685800" y="1957494"/>
            <a:ext cx="10820400" cy="4519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Char char="•"/>
            </a:pPr>
            <a:r>
              <a:rPr lang="en-US" sz="2800">
                <a:solidFill>
                  <a:srgbClr val="92D050"/>
                </a:solidFill>
              </a:rPr>
              <a:t>Father Abraham, had many sons;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Many sons had father Abraham,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And I am one of them,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And so are you,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So let’s just praise the Lord, Right arm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[Repeat all but then add the following one after each time]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Left arm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Right leg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Left leg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Head</a:t>
            </a:r>
            <a:br>
              <a:rPr lang="en-US" sz="2800">
                <a:solidFill>
                  <a:srgbClr val="92D050"/>
                </a:solidFill>
              </a:rPr>
            </a:br>
            <a:r>
              <a:rPr lang="en-US" sz="2800">
                <a:solidFill>
                  <a:srgbClr val="92D050"/>
                </a:solidFill>
              </a:rPr>
              <a:t>…. Turn around and sit down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/>
          <p:nvPr>
            <p:ph type="title"/>
          </p:nvPr>
        </p:nvSpPr>
        <p:spPr>
          <a:xfrm>
            <a:off x="474132" y="-99227"/>
            <a:ext cx="10981267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rgbClr val="FFFF00"/>
                </a:solidFill>
              </a:rPr>
              <a:t>MATCH BIBLE DAD TO SON</a:t>
            </a:r>
            <a:endParaRPr/>
          </a:p>
        </p:txBody>
      </p:sp>
      <p:pic>
        <p:nvPicPr>
          <p:cNvPr id="210" name="Google Shape;21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661" l="0" r="0" t="3787"/>
          <a:stretch/>
        </p:blipFill>
        <p:spPr>
          <a:xfrm>
            <a:off x="59267" y="872067"/>
            <a:ext cx="12031134" cy="598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2021-06-05T00:54:08Z</dcterms:created>
  <dc:creator>Mensah-Awuku, Linda (CTR)</dc:creator>
</cp:coreProperties>
</file>