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Nunito"/>
      <p:regular r:id="rId15"/>
      <p:bold r:id="rId16"/>
      <p:italic r:id="rId17"/>
      <p:boldItalic r:id="rId18"/>
    </p:embeddedFont>
    <p:embeddedFont>
      <p:font typeface="Garamond"/>
      <p:regular r:id="rId19"/>
      <p:bold r:id="rId20"/>
      <p:italic r:id="rId21"/>
      <p:boldItalic r:id="rId22"/>
    </p:embeddedFont>
    <p:embeddedFont>
      <p:font typeface="Century Gothic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jcqUFq8TLUJ7kmmdwuCU8f98WJ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aramond-bold.fntdata"/><Relationship Id="rId22" Type="http://schemas.openxmlformats.org/officeDocument/2006/relationships/font" Target="fonts/Garamond-boldItalic.fntdata"/><Relationship Id="rId21" Type="http://schemas.openxmlformats.org/officeDocument/2006/relationships/font" Target="fonts/Garamond-italic.fntdata"/><Relationship Id="rId24" Type="http://schemas.openxmlformats.org/officeDocument/2006/relationships/font" Target="fonts/CenturyGothic-bold.fntdata"/><Relationship Id="rId23" Type="http://schemas.openxmlformats.org/officeDocument/2006/relationships/font" Target="fonts/CenturyGothic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enturyGothic-boldItalic.fntdata"/><Relationship Id="rId25" Type="http://schemas.openxmlformats.org/officeDocument/2006/relationships/font" Target="fonts/CenturyGothic-italic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Nunito-regular.fntdata"/><Relationship Id="rId14" Type="http://schemas.openxmlformats.org/officeDocument/2006/relationships/slide" Target="slides/slide10.xml"/><Relationship Id="rId17" Type="http://schemas.openxmlformats.org/officeDocument/2006/relationships/font" Target="fonts/Nunito-italic.fntdata"/><Relationship Id="rId16" Type="http://schemas.openxmlformats.org/officeDocument/2006/relationships/font" Target="fonts/Nunito-bold.fntdata"/><Relationship Id="rId19" Type="http://schemas.openxmlformats.org/officeDocument/2006/relationships/font" Target="fonts/Garamond-regular.fntdata"/><Relationship Id="rId18" Type="http://schemas.openxmlformats.org/officeDocument/2006/relationships/font" Target="fonts/Nuni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005a40bda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3" name="Google Shape;133;g1005a40bda7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005a40bda7_0_8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005a40bda7_0_8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05a40bda7_0_5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005a40bda7_0_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005a40bda7_0_5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005a40bda7_0_5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005a40bda7_0_5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1005a40bda7_0_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005a40bda7_0_8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g1005a40bda7_0_8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005a40bda7_1_1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005a40bda7_1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005a40bda7_0_8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005a40bda7_0_8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06c8119b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006c8119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005a40bda7_0_428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g1005a40bda7_0_428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g1005a40bda7_0_428"/>
          <p:cNvSpPr/>
          <p:nvPr/>
        </p:nvSpPr>
        <p:spPr>
          <a:xfrm rot="10800000">
            <a:off x="6745206" y="-100"/>
            <a:ext cx="5446800" cy="27369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g1005a40bda7_0_428"/>
          <p:cNvSpPr/>
          <p:nvPr/>
        </p:nvSpPr>
        <p:spPr>
          <a:xfrm>
            <a:off x="271033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g1005a40bda7_0_428"/>
          <p:cNvGrpSpPr/>
          <p:nvPr/>
        </p:nvGrpSpPr>
        <p:grpSpPr>
          <a:xfrm>
            <a:off x="340259" y="790"/>
            <a:ext cx="3000409" cy="1392365"/>
            <a:chOff x="255200" y="592"/>
            <a:chExt cx="2250363" cy="1044300"/>
          </a:xfrm>
        </p:grpSpPr>
        <p:sp>
          <p:nvSpPr>
            <p:cNvPr id="15" name="Google Shape;15;g1005a40bda7_0_428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g1005a40bda7_0_428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g1005a40bda7_0_428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g1005a40bda7_0_428"/>
          <p:cNvGrpSpPr/>
          <p:nvPr/>
        </p:nvGrpSpPr>
        <p:grpSpPr>
          <a:xfrm>
            <a:off x="1207163" y="790"/>
            <a:ext cx="3000409" cy="1392365"/>
            <a:chOff x="905395" y="592"/>
            <a:chExt cx="2250363" cy="1044300"/>
          </a:xfrm>
        </p:grpSpPr>
        <p:sp>
          <p:nvSpPr>
            <p:cNvPr id="19" name="Google Shape;19;g1005a40bda7_0_428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g1005a40bda7_0_428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g1005a40bda7_0_428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g1005a40bda7_0_428"/>
          <p:cNvGrpSpPr/>
          <p:nvPr/>
        </p:nvGrpSpPr>
        <p:grpSpPr>
          <a:xfrm>
            <a:off x="9409957" y="6784"/>
            <a:ext cx="2468376" cy="1002839"/>
            <a:chOff x="6917201" y="0"/>
            <a:chExt cx="2227777" cy="863400"/>
          </a:xfrm>
        </p:grpSpPr>
        <p:sp>
          <p:nvSpPr>
            <p:cNvPr id="23" name="Google Shape;23;g1005a40bda7_0_42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g1005a40bda7_0_4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g1005a40bda7_0_42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g1005a40bda7_0_428"/>
          <p:cNvGrpSpPr/>
          <p:nvPr/>
        </p:nvGrpSpPr>
        <p:grpSpPr>
          <a:xfrm>
            <a:off x="8737606" y="5623802"/>
            <a:ext cx="3185498" cy="1234317"/>
            <a:chOff x="6917201" y="0"/>
            <a:chExt cx="2227777" cy="863400"/>
          </a:xfrm>
        </p:grpSpPr>
        <p:sp>
          <p:nvSpPr>
            <p:cNvPr id="27" name="Google Shape;27;g1005a40bda7_0_42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g1005a40bda7_0_4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g1005a40bda7_0_42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g1005a40bda7_0_428"/>
          <p:cNvGrpSpPr/>
          <p:nvPr/>
        </p:nvGrpSpPr>
        <p:grpSpPr>
          <a:xfrm>
            <a:off x="265762" y="5407536"/>
            <a:ext cx="3727293" cy="1444382"/>
            <a:chOff x="6917201" y="0"/>
            <a:chExt cx="2227777" cy="863400"/>
          </a:xfrm>
        </p:grpSpPr>
        <p:sp>
          <p:nvSpPr>
            <p:cNvPr id="31" name="Google Shape;31;g1005a40bda7_0_42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g1005a40bda7_0_4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g1005a40bda7_0_42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g1005a40bda7_0_428"/>
          <p:cNvSpPr txBox="1"/>
          <p:nvPr>
            <p:ph type="ctrTitle"/>
          </p:nvPr>
        </p:nvSpPr>
        <p:spPr>
          <a:xfrm>
            <a:off x="2478271" y="2430444"/>
            <a:ext cx="7148400" cy="1930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/>
        </p:txBody>
      </p:sp>
      <p:sp>
        <p:nvSpPr>
          <p:cNvPr id="35" name="Google Shape;35;g1005a40bda7_0_428"/>
          <p:cNvSpPr txBox="1"/>
          <p:nvPr>
            <p:ph idx="1" type="subTitle"/>
          </p:nvPr>
        </p:nvSpPr>
        <p:spPr>
          <a:xfrm>
            <a:off x="2478267" y="4550878"/>
            <a:ext cx="7148400" cy="69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g1005a40bda7_0_428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05a40bda7_0_528"/>
          <p:cNvSpPr/>
          <p:nvPr/>
        </p:nvSpPr>
        <p:spPr>
          <a:xfrm flipH="1">
            <a:off x="7425600" y="3778767"/>
            <a:ext cx="4766400" cy="30792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g1005a40bda7_0_528"/>
          <p:cNvGrpSpPr/>
          <p:nvPr/>
        </p:nvGrpSpPr>
        <p:grpSpPr>
          <a:xfrm>
            <a:off x="7945629" y="5492768"/>
            <a:ext cx="3361269" cy="1365553"/>
            <a:chOff x="6917201" y="0"/>
            <a:chExt cx="2227777" cy="863400"/>
          </a:xfrm>
        </p:grpSpPr>
        <p:sp>
          <p:nvSpPr>
            <p:cNvPr id="112" name="Google Shape;112;g1005a40bda7_0_52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g1005a40bda7_0_5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g1005a40bda7_0_52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g1005a40bda7_0_528"/>
          <p:cNvGrpSpPr/>
          <p:nvPr/>
        </p:nvGrpSpPr>
        <p:grpSpPr>
          <a:xfrm>
            <a:off x="265762" y="3"/>
            <a:ext cx="3727293" cy="1444382"/>
            <a:chOff x="6917201" y="0"/>
            <a:chExt cx="2227777" cy="863400"/>
          </a:xfrm>
        </p:grpSpPr>
        <p:sp>
          <p:nvSpPr>
            <p:cNvPr id="116" name="Google Shape;116;g1005a40bda7_0_52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g1005a40bda7_0_5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g1005a40bda7_0_52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g1005a40bda7_0_528"/>
          <p:cNvSpPr txBox="1"/>
          <p:nvPr>
            <p:ph hasCustomPrompt="1" type="title"/>
          </p:nvPr>
        </p:nvSpPr>
        <p:spPr>
          <a:xfrm>
            <a:off x="1847800" y="1845133"/>
            <a:ext cx="8496300" cy="1839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g1005a40bda7_0_528"/>
          <p:cNvSpPr txBox="1"/>
          <p:nvPr>
            <p:ph idx="1" type="body"/>
          </p:nvPr>
        </p:nvSpPr>
        <p:spPr>
          <a:xfrm>
            <a:off x="1847800" y="3818467"/>
            <a:ext cx="8496300" cy="85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21" name="Google Shape;121;g1005a40bda7_0_528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05a40bda7_0_541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Google Shape;125;g1005a40bda7_0_543"/>
          <p:cNvCxnSpPr/>
          <p:nvPr/>
        </p:nvCxnSpPr>
        <p:spPr>
          <a:xfrm>
            <a:off x="1396169" y="2421466"/>
            <a:ext cx="94074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6" name="Google Shape;126;g1005a40bda7_0_543"/>
          <p:cNvSpPr txBox="1"/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g1005a40bda7_0_543"/>
          <p:cNvSpPr txBox="1"/>
          <p:nvPr>
            <p:ph idx="1" type="body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28" name="Google Shape;128;g1005a40bda7_0_543"/>
          <p:cNvSpPr txBox="1"/>
          <p:nvPr>
            <p:ph idx="10" type="dt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g1005a40bda7_0_543"/>
          <p:cNvSpPr txBox="1"/>
          <p:nvPr>
            <p:ph idx="11" type="ftr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g1005a40bda7_0_543"/>
          <p:cNvSpPr txBox="1"/>
          <p:nvPr>
            <p:ph idx="12" type="sldNum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1005a40bda7_0_456"/>
          <p:cNvSpPr/>
          <p:nvPr/>
        </p:nvSpPr>
        <p:spPr>
          <a:xfrm flipH="1">
            <a:off x="6342900" y="3079200"/>
            <a:ext cx="5849100" cy="37788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g1005a40bda7_0_456"/>
          <p:cNvGrpSpPr/>
          <p:nvPr/>
        </p:nvGrpSpPr>
        <p:grpSpPr>
          <a:xfrm>
            <a:off x="7458691" y="5281486"/>
            <a:ext cx="3880118" cy="1576482"/>
            <a:chOff x="6917201" y="0"/>
            <a:chExt cx="2227777" cy="863400"/>
          </a:xfrm>
        </p:grpSpPr>
        <p:sp>
          <p:nvSpPr>
            <p:cNvPr id="40" name="Google Shape;40;g1005a40bda7_0_45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g1005a40bda7_0_45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g1005a40bda7_0_45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g1005a40bda7_0_456"/>
          <p:cNvGrpSpPr/>
          <p:nvPr/>
        </p:nvGrpSpPr>
        <p:grpSpPr>
          <a:xfrm>
            <a:off x="265762" y="3"/>
            <a:ext cx="3727293" cy="1444382"/>
            <a:chOff x="6917201" y="0"/>
            <a:chExt cx="2227777" cy="863400"/>
          </a:xfrm>
        </p:grpSpPr>
        <p:sp>
          <p:nvSpPr>
            <p:cNvPr id="44" name="Google Shape;44;g1005a40bda7_0_45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g1005a40bda7_0_45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g1005a40bda7_0_45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g1005a40bda7_0_456"/>
          <p:cNvSpPr txBox="1"/>
          <p:nvPr>
            <p:ph type="title"/>
          </p:nvPr>
        </p:nvSpPr>
        <p:spPr>
          <a:xfrm>
            <a:off x="2518245" y="2328133"/>
            <a:ext cx="7170000" cy="2194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g1005a40bda7_0_456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005a40bda7_0_468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g1005a40bda7_0_468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g1005a40bda7_0_468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g1005a40bda7_0_468"/>
          <p:cNvSpPr txBox="1"/>
          <p:nvPr>
            <p:ph type="title"/>
          </p:nvPr>
        </p:nvSpPr>
        <p:spPr>
          <a:xfrm>
            <a:off x="1092200" y="1127467"/>
            <a:ext cx="10007700" cy="1272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54" name="Google Shape;54;g1005a40bda7_0_468"/>
          <p:cNvSpPr txBox="1"/>
          <p:nvPr>
            <p:ph idx="1" type="body"/>
          </p:nvPr>
        </p:nvSpPr>
        <p:spPr>
          <a:xfrm>
            <a:off x="1092200" y="2654300"/>
            <a:ext cx="10007700" cy="326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5" name="Google Shape;55;g1005a40bda7_0_468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05a40bda7_0_475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g1005a40bda7_0_475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g1005a40bda7_0_475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g1005a40bda7_0_475"/>
          <p:cNvSpPr txBox="1"/>
          <p:nvPr>
            <p:ph type="title"/>
          </p:nvPr>
        </p:nvSpPr>
        <p:spPr>
          <a:xfrm>
            <a:off x="1092200" y="1127467"/>
            <a:ext cx="10007700" cy="1272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61" name="Google Shape;61;g1005a40bda7_0_475"/>
          <p:cNvSpPr txBox="1"/>
          <p:nvPr>
            <p:ph idx="1" type="body"/>
          </p:nvPr>
        </p:nvSpPr>
        <p:spPr>
          <a:xfrm>
            <a:off x="1092200" y="2654300"/>
            <a:ext cx="4914900" cy="326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2" name="Google Shape;62;g1005a40bda7_0_475"/>
          <p:cNvSpPr txBox="1"/>
          <p:nvPr>
            <p:ph idx="2" type="body"/>
          </p:nvPr>
        </p:nvSpPr>
        <p:spPr>
          <a:xfrm>
            <a:off x="6184900" y="2654300"/>
            <a:ext cx="4914900" cy="326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3" name="Google Shape;63;g1005a40bda7_0_475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05a40bda7_0_483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g1005a40bda7_0_483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1005a40bda7_0_483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g1005a40bda7_0_483"/>
          <p:cNvSpPr txBox="1"/>
          <p:nvPr>
            <p:ph type="title"/>
          </p:nvPr>
        </p:nvSpPr>
        <p:spPr>
          <a:xfrm>
            <a:off x="1092200" y="1127467"/>
            <a:ext cx="10007700" cy="1272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69" name="Google Shape;69;g1005a40bda7_0_483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05a40bda7_0_489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1005a40bda7_0_489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g1005a40bda7_0_489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g1005a40bda7_0_489"/>
          <p:cNvSpPr txBox="1"/>
          <p:nvPr>
            <p:ph type="title"/>
          </p:nvPr>
        </p:nvSpPr>
        <p:spPr>
          <a:xfrm>
            <a:off x="1092200" y="1127467"/>
            <a:ext cx="4945500" cy="1844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75" name="Google Shape;75;g1005a40bda7_0_489"/>
          <p:cNvSpPr txBox="1"/>
          <p:nvPr>
            <p:ph idx="1" type="body"/>
          </p:nvPr>
        </p:nvSpPr>
        <p:spPr>
          <a:xfrm>
            <a:off x="1107600" y="3092067"/>
            <a:ext cx="4945500" cy="2826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76" name="Google Shape;76;g1005a40bda7_0_489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05a40bda7_0_496"/>
          <p:cNvSpPr/>
          <p:nvPr/>
        </p:nvSpPr>
        <p:spPr>
          <a:xfrm>
            <a:off x="0" y="3764192"/>
            <a:ext cx="9825600" cy="30891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g1005a40bda7_0_496"/>
          <p:cNvSpPr/>
          <p:nvPr/>
        </p:nvSpPr>
        <p:spPr>
          <a:xfrm flipH="1">
            <a:off x="4777714" y="2072150"/>
            <a:ext cx="7413900" cy="4785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g1005a40bda7_0_496"/>
          <p:cNvGrpSpPr/>
          <p:nvPr/>
        </p:nvGrpSpPr>
        <p:grpSpPr>
          <a:xfrm>
            <a:off x="341189" y="-11"/>
            <a:ext cx="3001758" cy="1391229"/>
            <a:chOff x="3961956" y="4383950"/>
            <a:chExt cx="1160548" cy="548700"/>
          </a:xfrm>
        </p:grpSpPr>
        <p:sp>
          <p:nvSpPr>
            <p:cNvPr id="81" name="Google Shape;81;g1005a40bda7_0_496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g1005a40bda7_0_496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g1005a40bda7_0_496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g1005a40bda7_0_496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g1005a40bda7_0_496"/>
          <p:cNvGrpSpPr/>
          <p:nvPr/>
        </p:nvGrpSpPr>
        <p:grpSpPr>
          <a:xfrm>
            <a:off x="46579" y="6029501"/>
            <a:ext cx="2124408" cy="822734"/>
            <a:chOff x="6917201" y="0"/>
            <a:chExt cx="2227777" cy="863400"/>
          </a:xfrm>
        </p:grpSpPr>
        <p:sp>
          <p:nvSpPr>
            <p:cNvPr id="86" name="Google Shape;86;g1005a40bda7_0_49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g1005a40bda7_0_49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g1005a40bda7_0_49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g1005a40bda7_0_496"/>
          <p:cNvGrpSpPr/>
          <p:nvPr/>
        </p:nvGrpSpPr>
        <p:grpSpPr>
          <a:xfrm>
            <a:off x="7848470" y="1657"/>
            <a:ext cx="4343273" cy="1681990"/>
            <a:chOff x="6917201" y="0"/>
            <a:chExt cx="2227777" cy="863400"/>
          </a:xfrm>
        </p:grpSpPr>
        <p:sp>
          <p:nvSpPr>
            <p:cNvPr id="90" name="Google Shape;90;g1005a40bda7_0_49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g1005a40bda7_0_49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g1005a40bda7_0_49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g1005a40bda7_0_496"/>
          <p:cNvSpPr txBox="1"/>
          <p:nvPr>
            <p:ph type="title"/>
          </p:nvPr>
        </p:nvSpPr>
        <p:spPr>
          <a:xfrm>
            <a:off x="1858572" y="1734861"/>
            <a:ext cx="8489100" cy="3385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/>
        </p:txBody>
      </p:sp>
      <p:sp>
        <p:nvSpPr>
          <p:cNvPr id="94" name="Google Shape;94;g1005a40bda7_0_496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05a40bda7_0_514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1005a40bda7_0_514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1005a40bda7_0_514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1005a40bda7_0_514"/>
          <p:cNvSpPr txBox="1"/>
          <p:nvPr>
            <p:ph type="title"/>
          </p:nvPr>
        </p:nvSpPr>
        <p:spPr>
          <a:xfrm>
            <a:off x="1092200" y="1127467"/>
            <a:ext cx="8565600" cy="939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00" name="Google Shape;100;g1005a40bda7_0_514"/>
          <p:cNvSpPr txBox="1"/>
          <p:nvPr>
            <p:ph idx="1" type="subTitle"/>
          </p:nvPr>
        </p:nvSpPr>
        <p:spPr>
          <a:xfrm>
            <a:off x="1092200" y="2067600"/>
            <a:ext cx="7813200" cy="52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g1005a40bda7_0_514"/>
          <p:cNvSpPr txBox="1"/>
          <p:nvPr>
            <p:ph idx="2" type="body"/>
          </p:nvPr>
        </p:nvSpPr>
        <p:spPr>
          <a:xfrm>
            <a:off x="1092200" y="3289400"/>
            <a:ext cx="7813200" cy="2793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02" name="Google Shape;102;g1005a40bda7_0_514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05a40bda7_0_522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1005a40bda7_0_522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1005a40bda7_0_522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1005a40bda7_0_522"/>
          <p:cNvSpPr txBox="1"/>
          <p:nvPr>
            <p:ph idx="1" type="body"/>
          </p:nvPr>
        </p:nvSpPr>
        <p:spPr>
          <a:xfrm>
            <a:off x="437367" y="5551333"/>
            <a:ext cx="9886800" cy="806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108" name="Google Shape;108;g1005a40bda7_0_522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005a40bda7_0_42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g1005a40bda7_0_424"/>
          <p:cNvSpPr txBox="1"/>
          <p:nvPr>
            <p:ph idx="1" type="body"/>
          </p:nvPr>
        </p:nvSpPr>
        <p:spPr>
          <a:xfrm>
            <a:off x="415600" y="1536633"/>
            <a:ext cx="11360700" cy="45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Char char="●"/>
              <a:defRPr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○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■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●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○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■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●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○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■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g1005a40bda7_0_424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IH0vBClMk5A&amp;feature=emb_logo" TargetMode="External"/><Relationship Id="rId4" Type="http://schemas.openxmlformats.org/officeDocument/2006/relationships/hyperlink" Target="https://www.youtube.com/watch?v=f6Y8dc_fw4o" TargetMode="External"/><Relationship Id="rId5" Type="http://schemas.openxmlformats.org/officeDocument/2006/relationships/hyperlink" Target="https://www.youtube.com/watch?v=f6Y8dc_fw4o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005a40bda7_0_5"/>
          <p:cNvSpPr/>
          <p:nvPr/>
        </p:nvSpPr>
        <p:spPr>
          <a:xfrm>
            <a:off x="0" y="284572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Google Shape;136;g1005a40bda7_0_5"/>
          <p:cNvSpPr/>
          <p:nvPr/>
        </p:nvSpPr>
        <p:spPr>
          <a:xfrm>
            <a:off x="0" y="284572"/>
            <a:ext cx="12192011" cy="6856413"/>
          </a:xfrm>
          <a:custGeom>
            <a:rect b="b" l="l" r="r" t="t"/>
            <a:pathLst>
              <a:path extrusionOk="0" h="8638" w="15356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37" name="Google Shape;137;g1005a40bda7_0_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92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g1005a40bda7_0_5"/>
          <p:cNvSpPr txBox="1"/>
          <p:nvPr>
            <p:ph idx="1" type="subTitle"/>
          </p:nvPr>
        </p:nvSpPr>
        <p:spPr>
          <a:xfrm>
            <a:off x="487675" y="5980950"/>
            <a:ext cx="111642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b="1" lang="en-US" sz="2000">
                <a:solidFill>
                  <a:schemeClr val="lt1"/>
                </a:solidFill>
              </a:rPr>
              <a:t>Ages: </a:t>
            </a:r>
            <a:r>
              <a:rPr lang="en-US" sz="2000">
                <a:solidFill>
                  <a:schemeClr val="lt1"/>
                </a:solidFill>
              </a:rPr>
              <a:t>1-5   											                             </a:t>
            </a:r>
            <a:r>
              <a:rPr lang="en-US">
                <a:solidFill>
                  <a:srgbClr val="F7D6F5"/>
                </a:solidFill>
              </a:rPr>
              <a:t>TOPIC- THANKSGIVING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b="1" lang="en-US" sz="2000">
                <a:solidFill>
                  <a:schemeClr val="lt1"/>
                </a:solidFill>
              </a:rPr>
              <a:t>Lesson 5</a:t>
            </a:r>
            <a:r>
              <a:rPr lang="en-US">
                <a:solidFill>
                  <a:srgbClr val="F7D6F5"/>
                </a:solidFill>
              </a:rPr>
              <a:t>	: Let’s Give Thanks				          </a:t>
            </a:r>
            <a:r>
              <a:rPr lang="en-US"/>
              <a:t>        	</a:t>
            </a:r>
            <a:r>
              <a:rPr lang="en-US" sz="1400">
                <a:solidFill>
                  <a:srgbClr val="F7D6F5"/>
                </a:solidFill>
              </a:rPr>
              <a:t>NOVEMBER</a:t>
            </a:r>
            <a:r>
              <a:rPr lang="en-US" sz="1400">
                <a:solidFill>
                  <a:srgbClr val="F7D6F5"/>
                </a:solidFill>
              </a:rPr>
              <a:t> 2021 – </a:t>
            </a:r>
            <a:r>
              <a:rPr lang="en-US" sz="1400">
                <a:solidFill>
                  <a:srgbClr val="F7D6F5"/>
                </a:solidFill>
              </a:rPr>
              <a:t>CHILDREN'S</a:t>
            </a:r>
            <a:r>
              <a:rPr lang="en-US" sz="1400">
                <a:solidFill>
                  <a:srgbClr val="F7D6F5"/>
                </a:solidFill>
              </a:rPr>
              <a:t> MINISTRY LITERATURE COMMITTEE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/>
          </a:p>
        </p:txBody>
      </p:sp>
      <p:pic>
        <p:nvPicPr>
          <p:cNvPr id="139" name="Google Shape;139;g1005a40bda7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250" y="284575"/>
            <a:ext cx="11242650" cy="562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g1005a40bda7_0_8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2100" y="0"/>
            <a:ext cx="9142125" cy="67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05a40bda7_0_550"/>
          <p:cNvSpPr txBox="1"/>
          <p:nvPr>
            <p:ph type="title"/>
          </p:nvPr>
        </p:nvSpPr>
        <p:spPr>
          <a:xfrm>
            <a:off x="1092200" y="1127467"/>
            <a:ext cx="10007700" cy="1272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Objective</a:t>
            </a:r>
            <a:endParaRPr/>
          </a:p>
        </p:txBody>
      </p:sp>
      <p:sp>
        <p:nvSpPr>
          <p:cNvPr id="145" name="Google Shape;145;g1005a40bda7_0_550"/>
          <p:cNvSpPr txBox="1"/>
          <p:nvPr>
            <p:ph idx="1" type="body"/>
          </p:nvPr>
        </p:nvSpPr>
        <p:spPr>
          <a:xfrm>
            <a:off x="1092200" y="2654300"/>
            <a:ext cx="4914900" cy="326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US" sz="2200">
                <a:solidFill>
                  <a:srgbClr val="000000"/>
                </a:solidFill>
              </a:rPr>
              <a:t>Children will learn to have a grateful heart by being thankful to God and others. </a:t>
            </a:r>
            <a:endParaRPr sz="2700"/>
          </a:p>
        </p:txBody>
      </p:sp>
      <p:pic>
        <p:nvPicPr>
          <p:cNvPr id="146" name="Google Shape;146;g1005a40bda7_0_5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1100" y="950275"/>
            <a:ext cx="4046651" cy="5302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005a40bda7_0_560"/>
          <p:cNvSpPr txBox="1"/>
          <p:nvPr>
            <p:ph type="title"/>
          </p:nvPr>
        </p:nvSpPr>
        <p:spPr>
          <a:xfrm>
            <a:off x="1092200" y="1127467"/>
            <a:ext cx="10007700" cy="1272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Scripture Reading: Luke 17:11-19</a:t>
            </a:r>
            <a:endParaRPr/>
          </a:p>
        </p:txBody>
      </p:sp>
      <p:sp>
        <p:nvSpPr>
          <p:cNvPr id="152" name="Google Shape;152;g1005a40bda7_0_560"/>
          <p:cNvSpPr txBox="1"/>
          <p:nvPr>
            <p:ph idx="1" type="body"/>
          </p:nvPr>
        </p:nvSpPr>
        <p:spPr>
          <a:xfrm>
            <a:off x="1092200" y="2654300"/>
            <a:ext cx="10007700" cy="326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Jesus sent the ten lepers to the priest. They responded in faith, and Jesus healed them on the way. </a:t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500"/>
          </a:p>
          <a:p>
            <a:pPr indent="-406400" lvl="0" marL="457200" rtl="0" algn="l">
              <a:spcBef>
                <a:spcPts val="16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Jesus Heals Ten Men with Leprosy but only one returned to “Thank Him”.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005a40bda7_0_56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</a:pPr>
            <a:r>
              <a:rPr lang="en-US" sz="5400"/>
              <a:t>Video </a:t>
            </a:r>
            <a:endParaRPr sz="5400"/>
          </a:p>
        </p:txBody>
      </p:sp>
      <p:sp>
        <p:nvSpPr>
          <p:cNvPr id="158" name="Google Shape;158;g1005a40bda7_0_565"/>
          <p:cNvSpPr txBox="1"/>
          <p:nvPr>
            <p:ph idx="1" type="body"/>
          </p:nvPr>
        </p:nvSpPr>
        <p:spPr>
          <a:xfrm>
            <a:off x="838200" y="1929384"/>
            <a:ext cx="10515600" cy="42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287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sz="3600" u="sng">
              <a:solidFill>
                <a:srgbClr val="8F8F8F"/>
              </a:solidFill>
              <a:hlinkClick r:id="rId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80"/>
              <a:buChar char="►"/>
            </a:pPr>
            <a:r>
              <a:rPr lang="en-US" sz="3600" u="sng">
                <a:solidFill>
                  <a:schemeClr val="hlink"/>
                </a:solidFill>
                <a:hlinkClick r:id="rId4"/>
              </a:rPr>
              <a:t>Jesus Heals the 10 Lepers</a:t>
            </a:r>
            <a:endParaRPr sz="3600">
              <a:solidFill>
                <a:srgbClr val="0070C0"/>
              </a:solidFill>
            </a:endParaRPr>
          </a:p>
          <a:p>
            <a:pPr indent="-33147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3600"/>
              <a:buChar char="►"/>
            </a:pPr>
            <a:r>
              <a:rPr lang="en-US" sz="3600" u="sng">
                <a:solidFill>
                  <a:schemeClr val="hlink"/>
                </a:solidFill>
                <a:hlinkClick r:id="rId5"/>
              </a:rPr>
              <a:t>https://www.youtube.com/watch?v=f6Y8dc_fw4o</a:t>
            </a:r>
            <a:endParaRPr sz="3600">
              <a:solidFill>
                <a:srgbClr val="0070C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 txBox="1"/>
          <p:nvPr>
            <p:ph type="title"/>
          </p:nvPr>
        </p:nvSpPr>
        <p:spPr>
          <a:xfrm>
            <a:off x="1092200" y="1127467"/>
            <a:ext cx="10007700" cy="127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lang="en-US"/>
              <a:t>Discussion Questions</a:t>
            </a:r>
            <a:endParaRPr/>
          </a:p>
        </p:txBody>
      </p:sp>
      <p:sp>
        <p:nvSpPr>
          <p:cNvPr id="164" name="Google Shape;164;p6"/>
          <p:cNvSpPr txBox="1"/>
          <p:nvPr>
            <p:ph idx="1" type="body"/>
          </p:nvPr>
        </p:nvSpPr>
        <p:spPr>
          <a:xfrm>
            <a:off x="1092200" y="2654300"/>
            <a:ext cx="10007700" cy="3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09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40"/>
          </a:p>
          <a:p>
            <a:pPr indent="-489489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91"/>
              <a:buFont typeface="Arial"/>
              <a:buChar char="•"/>
            </a:pPr>
            <a:r>
              <a:rPr lang="en-US" sz="3440"/>
              <a:t>What did we learn in the video?</a:t>
            </a:r>
            <a:endParaRPr sz="290"/>
          </a:p>
          <a:p>
            <a:pPr indent="-489489" lvl="0" marL="342900" rtl="0" algn="l">
              <a:lnSpc>
                <a:spcPct val="80000"/>
              </a:lnSpc>
              <a:spcBef>
                <a:spcPts val="910"/>
              </a:spcBef>
              <a:spcAft>
                <a:spcPts val="0"/>
              </a:spcAft>
              <a:buSzPts val="4091"/>
              <a:buFont typeface="Arial"/>
              <a:buChar char="•"/>
            </a:pPr>
            <a:r>
              <a:rPr lang="en-US" sz="3440"/>
              <a:t>How many lepers were there?</a:t>
            </a:r>
            <a:endParaRPr sz="290"/>
          </a:p>
          <a:p>
            <a:pPr indent="-489489" lvl="0" marL="342900" rtl="0" algn="l">
              <a:lnSpc>
                <a:spcPct val="80000"/>
              </a:lnSpc>
              <a:spcBef>
                <a:spcPts val="910"/>
              </a:spcBef>
              <a:spcAft>
                <a:spcPts val="0"/>
              </a:spcAft>
              <a:buSzPts val="4091"/>
              <a:buFont typeface="Arial"/>
              <a:buChar char="•"/>
            </a:pPr>
            <a:r>
              <a:rPr lang="en-US" sz="3440"/>
              <a:t>How many came back to say thank you to Jesus?</a:t>
            </a:r>
            <a:r>
              <a:rPr lang="en-US" sz="290"/>
              <a:t>? </a:t>
            </a:r>
            <a:endParaRPr sz="290"/>
          </a:p>
          <a:p>
            <a:pPr indent="-304561" lvl="0" marL="342900" rtl="0" algn="ctr">
              <a:lnSpc>
                <a:spcPct val="80000"/>
              </a:lnSpc>
              <a:spcBef>
                <a:spcPts val="705"/>
              </a:spcBef>
              <a:spcAft>
                <a:spcPts val="0"/>
              </a:spcAft>
              <a:buSzPts val="1691"/>
              <a:buFont typeface="Arial"/>
              <a:buNone/>
            </a:pPr>
            <a:r>
              <a:t/>
            </a:r>
            <a:endParaRPr sz="119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005a40bda7_0_823"/>
          <p:cNvSpPr txBox="1"/>
          <p:nvPr>
            <p:ph type="title"/>
          </p:nvPr>
        </p:nvSpPr>
        <p:spPr>
          <a:xfrm>
            <a:off x="1092200" y="1127467"/>
            <a:ext cx="10007700" cy="127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lang="en-US"/>
              <a:t>Discussion Questions Continues</a:t>
            </a:r>
            <a:endParaRPr/>
          </a:p>
        </p:txBody>
      </p:sp>
      <p:sp>
        <p:nvSpPr>
          <p:cNvPr id="170" name="Google Shape;170;g1005a40bda7_0_823"/>
          <p:cNvSpPr txBox="1"/>
          <p:nvPr>
            <p:ph idx="1" type="body"/>
          </p:nvPr>
        </p:nvSpPr>
        <p:spPr>
          <a:xfrm>
            <a:off x="1092200" y="2654300"/>
            <a:ext cx="10007700" cy="3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41221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6"/>
              <a:buFont typeface="Arial"/>
              <a:buChar char="•"/>
            </a:pPr>
            <a:r>
              <a:rPr lang="en-US" sz="3975"/>
              <a:t>What are you thankful for?</a:t>
            </a:r>
            <a:endParaRPr sz="100"/>
          </a:p>
          <a:p>
            <a:pPr indent="-541221" lvl="0" marL="342900" rtl="0" algn="l">
              <a:lnSpc>
                <a:spcPct val="100000"/>
              </a:lnSpc>
              <a:spcBef>
                <a:spcPts val="910"/>
              </a:spcBef>
              <a:spcAft>
                <a:spcPts val="0"/>
              </a:spcAft>
              <a:buSzPts val="4906"/>
              <a:buFont typeface="Arial"/>
              <a:buChar char="•"/>
            </a:pPr>
            <a:r>
              <a:rPr lang="en-US" sz="3975"/>
              <a:t>Why should you say thank you?</a:t>
            </a:r>
            <a:endParaRPr sz="3975"/>
          </a:p>
          <a:p>
            <a:pPr indent="-482166" lvl="0" marL="342900" rtl="0" algn="l">
              <a:lnSpc>
                <a:spcPct val="100000"/>
              </a:lnSpc>
              <a:spcBef>
                <a:spcPts val="910"/>
              </a:spcBef>
              <a:spcAft>
                <a:spcPts val="0"/>
              </a:spcAft>
              <a:buSzPts val="3976"/>
              <a:buChar char="•"/>
            </a:pPr>
            <a:r>
              <a:rPr lang="en-US" sz="3975"/>
              <a:t>What are ways we can give thanks to God?</a:t>
            </a:r>
            <a:endParaRPr sz="3975"/>
          </a:p>
          <a:p>
            <a:pPr indent="-304561" lvl="0" marL="342900" rtl="0" algn="ctr">
              <a:lnSpc>
                <a:spcPct val="100000"/>
              </a:lnSpc>
              <a:spcBef>
                <a:spcPts val="705"/>
              </a:spcBef>
              <a:spcAft>
                <a:spcPts val="0"/>
              </a:spcAft>
              <a:buSzPts val="2415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005a40bda7_1_152"/>
          <p:cNvSpPr txBox="1"/>
          <p:nvPr>
            <p:ph type="title"/>
          </p:nvPr>
        </p:nvSpPr>
        <p:spPr>
          <a:xfrm>
            <a:off x="1092200" y="1127467"/>
            <a:ext cx="10007700" cy="1272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Answer to Questions</a:t>
            </a:r>
            <a:endParaRPr/>
          </a:p>
        </p:txBody>
      </p:sp>
      <p:sp>
        <p:nvSpPr>
          <p:cNvPr id="176" name="Google Shape;176;g1005a40bda7_1_152"/>
          <p:cNvSpPr txBox="1"/>
          <p:nvPr>
            <p:ph idx="1" type="body"/>
          </p:nvPr>
        </p:nvSpPr>
        <p:spPr>
          <a:xfrm>
            <a:off x="1092200" y="2066625"/>
            <a:ext cx="10007700" cy="385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356711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What did we learn in the video?</a:t>
            </a:r>
            <a:r>
              <a:rPr i="1" lang="en-US" sz="2000">
                <a:solidFill>
                  <a:srgbClr val="741B47"/>
                </a:solidFill>
              </a:rPr>
              <a:t> </a:t>
            </a:r>
            <a:r>
              <a:rPr i="1" lang="en-US" sz="2000">
                <a:solidFill>
                  <a:srgbClr val="1155CC"/>
                </a:solidFill>
              </a:rPr>
              <a:t>(Jesus heals, be thankful, and have faith in God for all things are possible by Him)</a:t>
            </a:r>
            <a:endParaRPr i="1" sz="2000">
              <a:solidFill>
                <a:srgbClr val="1155CC"/>
              </a:solidFill>
            </a:endParaRPr>
          </a:p>
          <a:p>
            <a:pPr indent="-356711" lvl="0" marL="342900" rtl="0" algn="l">
              <a:lnSpc>
                <a:spcPct val="80000"/>
              </a:lnSpc>
              <a:spcBef>
                <a:spcPts val="91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How many lepers were there? </a:t>
            </a:r>
            <a:r>
              <a:rPr i="1" lang="en-US" sz="2000">
                <a:solidFill>
                  <a:srgbClr val="1155CC"/>
                </a:solidFill>
              </a:rPr>
              <a:t>(10, ten)</a:t>
            </a:r>
            <a:endParaRPr i="1" sz="2000">
              <a:solidFill>
                <a:srgbClr val="1155CC"/>
              </a:solidFill>
            </a:endParaRPr>
          </a:p>
          <a:p>
            <a:pPr indent="-356711" lvl="0" marL="342900" rtl="0" algn="l">
              <a:lnSpc>
                <a:spcPct val="80000"/>
              </a:lnSpc>
              <a:spcBef>
                <a:spcPts val="91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How many came back to say thank you to Jesus? </a:t>
            </a:r>
            <a:r>
              <a:rPr i="1" lang="en-US" sz="2000">
                <a:solidFill>
                  <a:srgbClr val="1155CC"/>
                </a:solidFill>
              </a:rPr>
              <a:t>(1, one)</a:t>
            </a:r>
            <a:endParaRPr i="1" sz="2000">
              <a:solidFill>
                <a:srgbClr val="1155CC"/>
              </a:solidFill>
            </a:endParaRPr>
          </a:p>
          <a:p>
            <a:pPr indent="0" lvl="0" marL="609600" rtl="0" algn="l">
              <a:lnSpc>
                <a:spcPct val="80000"/>
              </a:lnSpc>
              <a:spcBef>
                <a:spcPts val="91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1155CC"/>
                </a:solidFill>
              </a:rPr>
              <a:t> </a:t>
            </a:r>
            <a:endParaRPr i="1" sz="2000">
              <a:solidFill>
                <a:srgbClr val="1155CC"/>
              </a:solidFill>
            </a:endParaRPr>
          </a:p>
          <a:p>
            <a:pPr indent="-356711" lvl="0" marL="342900" rtl="0" algn="l">
              <a:lnSpc>
                <a:spcPct val="80000"/>
              </a:lnSpc>
              <a:spcBef>
                <a:spcPts val="91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What are you thankful for? </a:t>
            </a:r>
            <a:r>
              <a:rPr i="1" lang="en-US" sz="2000">
                <a:solidFill>
                  <a:srgbClr val="1155CC"/>
                </a:solidFill>
              </a:rPr>
              <a:t>(family and friends, God, Jesus dying for my sins, forgiveness, good health, provisions)</a:t>
            </a:r>
            <a:endParaRPr i="1" sz="2000">
              <a:solidFill>
                <a:srgbClr val="1155CC"/>
              </a:solidFill>
            </a:endParaRPr>
          </a:p>
          <a:p>
            <a:pPr indent="-356711" lvl="0" marL="342900" rtl="0" algn="l">
              <a:lnSpc>
                <a:spcPct val="80000"/>
              </a:lnSpc>
              <a:spcBef>
                <a:spcPts val="91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Why should we say thank you? </a:t>
            </a:r>
            <a:r>
              <a:rPr i="1" lang="en-US" sz="2000">
                <a:solidFill>
                  <a:srgbClr val="1155CC"/>
                </a:solidFill>
              </a:rPr>
              <a:t>(to show gratitude, appreciation, return kindness)</a:t>
            </a:r>
            <a:endParaRPr i="1" sz="2000">
              <a:solidFill>
                <a:srgbClr val="1155CC"/>
              </a:solidFill>
            </a:endParaRPr>
          </a:p>
          <a:p>
            <a:pPr indent="-356711" lvl="0" marL="342900" rtl="0" algn="l">
              <a:lnSpc>
                <a:spcPct val="80000"/>
              </a:lnSpc>
              <a:spcBef>
                <a:spcPts val="91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solidFill>
                  <a:srgbClr val="434343"/>
                </a:solidFill>
              </a:rPr>
              <a:t>What are some ways we can give thanks to God?</a:t>
            </a:r>
            <a:r>
              <a:rPr i="1" lang="en-US" sz="2000">
                <a:solidFill>
                  <a:srgbClr val="FF0000"/>
                </a:solidFill>
              </a:rPr>
              <a:t> </a:t>
            </a:r>
            <a:r>
              <a:rPr i="1" lang="en-US" sz="2000">
                <a:solidFill>
                  <a:srgbClr val="1155CC"/>
                </a:solidFill>
              </a:rPr>
              <a:t>(Give thanks in prayer; remember His presence, goodness and love; be obedient and respectful; and serve others or help others)</a:t>
            </a:r>
            <a:endParaRPr i="1" sz="2000">
              <a:solidFill>
                <a:srgbClr val="1155CC"/>
              </a:solidFill>
            </a:endParaRPr>
          </a:p>
          <a:p>
            <a:pPr indent="-323215" lvl="0" marL="609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"/>
              <a:buChar char="•"/>
            </a:pPr>
            <a:r>
              <a:rPr lang="en-US" sz="290"/>
              <a:t>)</a:t>
            </a:r>
            <a:endParaRPr sz="29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005a40bda7_0_828"/>
          <p:cNvSpPr txBox="1"/>
          <p:nvPr>
            <p:ph type="title"/>
          </p:nvPr>
        </p:nvSpPr>
        <p:spPr>
          <a:xfrm>
            <a:off x="1092200" y="1127467"/>
            <a:ext cx="10007700" cy="1272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Memory Verse</a:t>
            </a:r>
            <a:endParaRPr/>
          </a:p>
        </p:txBody>
      </p:sp>
      <p:sp>
        <p:nvSpPr>
          <p:cNvPr id="182" name="Google Shape;182;g1005a40bda7_0_828"/>
          <p:cNvSpPr txBox="1"/>
          <p:nvPr>
            <p:ph idx="1" type="body"/>
          </p:nvPr>
        </p:nvSpPr>
        <p:spPr>
          <a:xfrm>
            <a:off x="1092200" y="2654300"/>
            <a:ext cx="10007700" cy="326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474D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474D51"/>
                </a:solidFill>
                <a:latin typeface="Arial"/>
                <a:ea typeface="Arial"/>
                <a:cs typeface="Arial"/>
                <a:sym typeface="Arial"/>
              </a:rPr>
              <a:t>He threw himself at Jesus’ feet and thanked Him</a:t>
            </a:r>
            <a:endParaRPr sz="2300">
              <a:solidFill>
                <a:srgbClr val="474D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474D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474D51"/>
                </a:solidFill>
                <a:latin typeface="Arial"/>
                <a:ea typeface="Arial"/>
                <a:cs typeface="Arial"/>
                <a:sym typeface="Arial"/>
              </a:rPr>
              <a:t>Luke 17:16 (NIV)</a:t>
            </a:r>
            <a:endParaRPr sz="1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06c8119b8_0_0"/>
          <p:cNvSpPr txBox="1"/>
          <p:nvPr>
            <p:ph type="title"/>
          </p:nvPr>
        </p:nvSpPr>
        <p:spPr>
          <a:xfrm>
            <a:off x="1092200" y="1127467"/>
            <a:ext cx="10007700" cy="1272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Activities</a:t>
            </a:r>
            <a:endParaRPr/>
          </a:p>
        </p:txBody>
      </p:sp>
      <p:sp>
        <p:nvSpPr>
          <p:cNvPr id="188" name="Google Shape;188;g1006c8119b8_0_0"/>
          <p:cNvSpPr txBox="1"/>
          <p:nvPr>
            <p:ph idx="1" type="body"/>
          </p:nvPr>
        </p:nvSpPr>
        <p:spPr>
          <a:xfrm>
            <a:off x="1092200" y="2654300"/>
            <a:ext cx="10007700" cy="326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Song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Let Us Give Thanks - Hand craft </a:t>
            </a:r>
            <a:endParaRPr/>
          </a:p>
        </p:txBody>
      </p:sp>
      <p:pic>
        <p:nvPicPr>
          <p:cNvPr id="189" name="Google Shape;189;g1006c8119b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8550" y="1059475"/>
            <a:ext cx="6810575" cy="5181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2021-09-24T18:58:30Z</dcterms:created>
  <dc:creator>Emmanuel Amponsah</dc:creator>
</cp:coreProperties>
</file>