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Gill Sans"/>
      <p:regular r:id="rId17"/>
      <p:bold r:id="rId18"/>
    </p:embeddedFon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j2vT8H2fk5HlDIjAj+NPUn9n7d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GillSans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font" Target="fonts/CenturyGothic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Gill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1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2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24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1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19" name="Google Shape;119;p26"/>
          <p:cNvSpPr/>
          <p:nvPr/>
        </p:nvSpPr>
        <p:spPr>
          <a:xfrm flipH="1">
            <a:off x="2599854" y="527562"/>
            <a:ext cx="6992292" cy="5102484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6"/>
          <p:cNvSpPr txBox="1"/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" type="subTitle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2" name="Google Shape;12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26" name="Google Shape;126;p27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33" name="Google Shape;133;p28"/>
          <p:cNvSpPr/>
          <p:nvPr/>
        </p:nvSpPr>
        <p:spPr>
          <a:xfrm>
            <a:off x="7209816" y="0"/>
            <a:ext cx="4143984" cy="5747660"/>
          </a:xfrm>
          <a:custGeom>
            <a:rect b="b" l="l" r="r" t="t"/>
            <a:pathLst>
              <a:path extrusionOk="0" h="5956080" w="384375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8"/>
          <p:cNvSpPr txBox="1"/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" type="body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40" name="Google Shape;140;p29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2" type="body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48" name="Google Shape;148;p30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30"/>
          <p:cNvSpPr txBox="1"/>
          <p:nvPr>
            <p:ph idx="2" type="body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3" type="body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30"/>
          <p:cNvSpPr txBox="1"/>
          <p:nvPr>
            <p:ph idx="4" type="body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58" name="Google Shape;158;p31"/>
          <p:cNvSpPr/>
          <p:nvPr/>
        </p:nvSpPr>
        <p:spPr>
          <a:xfrm flipH="1">
            <a:off x="1969639" y="181596"/>
            <a:ext cx="8252722" cy="6022258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31"/>
          <p:cNvSpPr txBox="1"/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1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Mask ID=&#10;Mask position=bottom, center&#10;Mask family= brushstroke, landscape, wide" id="168" name="Google Shape;168;p33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73" name="Google Shape;173;p34"/>
          <p:cNvSpPr/>
          <p:nvPr/>
        </p:nvSpPr>
        <p:spPr>
          <a:xfrm>
            <a:off x="4726728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34"/>
          <p:cNvSpPr txBox="1"/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6" name="Google Shape;176;p34"/>
          <p:cNvSpPr txBox="1"/>
          <p:nvPr>
            <p:ph idx="2" type="body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7" name="Google Shape;17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81" name="Google Shape;181;p35"/>
          <p:cNvSpPr/>
          <p:nvPr/>
        </p:nvSpPr>
        <p:spPr>
          <a:xfrm>
            <a:off x="684965" y="1332237"/>
            <a:ext cx="5263732" cy="3841102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35"/>
          <p:cNvSpPr txBox="1"/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5"/>
          <p:cNvSpPr/>
          <p:nvPr>
            <p:ph idx="2" type="pic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5" name="Google Shape;18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16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" name="Google Shape;42;p1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8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1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2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2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22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2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22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1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46464"/>
            </a:gs>
            <a:gs pos="100000">
              <a:srgbClr val="3E3E3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454545">
                  <a:alpha val="0"/>
                </a:srgbClr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" name="Google Shape;104;p1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1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w poly orange background" id="204" name="Google Shape;2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5" name="Google Shape;205;p1"/>
          <p:cNvSpPr txBox="1"/>
          <p:nvPr>
            <p:ph type="ctrTitle"/>
          </p:nvPr>
        </p:nvSpPr>
        <p:spPr>
          <a:xfrm>
            <a:off x="1763150" y="112551"/>
            <a:ext cx="80091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b="1" lang="en-US" sz="3600"/>
              <a:t>QUALITIES OF A CHRISTIAN FATHER: </a:t>
            </a:r>
            <a:r>
              <a:rPr lang="en-US" sz="3600" u="sng"/>
              <a:t>INTEGRITY </a:t>
            </a:r>
            <a:br>
              <a:rPr lang="en-US"/>
            </a:br>
            <a:endParaRPr sz="4400"/>
          </a:p>
        </p:txBody>
      </p:sp>
      <p:sp>
        <p:nvSpPr>
          <p:cNvPr id="206" name="Google Shape;206;p1"/>
          <p:cNvSpPr txBox="1"/>
          <p:nvPr>
            <p:ph idx="1" type="subTitle"/>
          </p:nvPr>
        </p:nvSpPr>
        <p:spPr>
          <a:xfrm>
            <a:off x="6059830" y="2824261"/>
            <a:ext cx="51480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LESSON 5.</a:t>
            </a:r>
            <a:r>
              <a:rPr lang="en-US" sz="1300"/>
              <a:t>4</a:t>
            </a:r>
            <a:endParaRPr sz="119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AGES: 6-7, 8-13</a:t>
            </a:r>
            <a:endParaRPr sz="1190"/>
          </a:p>
        </p:txBody>
      </p:sp>
      <p:sp>
        <p:nvSpPr>
          <p:cNvPr id="207" name="Google Shape;207;p1"/>
          <p:cNvSpPr txBox="1"/>
          <p:nvPr/>
        </p:nvSpPr>
        <p:spPr>
          <a:xfrm>
            <a:off x="4984374" y="4778002"/>
            <a:ext cx="65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TOPIC- FATHER’S DAY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2021 – WASHINGTON REGION LITERATURE COMMITTEE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10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10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10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" name="Google Shape;289;p10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10"/>
          <p:cNvSpPr txBox="1"/>
          <p:nvPr>
            <p:ph type="title"/>
          </p:nvPr>
        </p:nvSpPr>
        <p:spPr>
          <a:xfrm>
            <a:off x="1452616" y="962902"/>
            <a:ext cx="4176384" cy="23808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</a:pPr>
            <a:r>
              <a:rPr lang="en-US" sz="4800"/>
              <a:t>QUESTIONS </a:t>
            </a:r>
            <a:endParaRPr/>
          </a:p>
        </p:txBody>
      </p:sp>
      <p:cxnSp>
        <p:nvCxnSpPr>
          <p:cNvPr id="292" name="Google Shape;292;p10"/>
          <p:cNvCxnSpPr/>
          <p:nvPr/>
        </p:nvCxnSpPr>
        <p:spPr>
          <a:xfrm>
            <a:off x="1452617" y="3528543"/>
            <a:ext cx="4171479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Questions" id="293" name="Google Shape;2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4251" y="805583"/>
            <a:ext cx="4660762" cy="466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0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10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3" name="Google Shape;213;p2"/>
          <p:cNvSpPr txBox="1"/>
          <p:nvPr>
            <p:ph type="title"/>
          </p:nvPr>
        </p:nvSpPr>
        <p:spPr>
          <a:xfrm>
            <a:off x="844476" y="1600199"/>
            <a:ext cx="3539266" cy="429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br>
              <a:rPr lang="en-US"/>
            </a:br>
            <a:r>
              <a:rPr b="1" lang="en-US"/>
              <a:t>OBJECTIVE:</a:t>
            </a:r>
            <a:br>
              <a:rPr b="1" lang="en-US"/>
            </a:br>
            <a:endParaRPr/>
          </a:p>
        </p:txBody>
      </p:sp>
      <p:cxnSp>
        <p:nvCxnSpPr>
          <p:cNvPr id="214" name="Google Shape;214;p2"/>
          <p:cNvCxnSpPr/>
          <p:nvPr/>
        </p:nvCxnSpPr>
        <p:spPr>
          <a:xfrm>
            <a:off x="4654296" y="2148839"/>
            <a:ext cx="0" cy="32004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2"/>
          <p:cNvSpPr txBox="1"/>
          <p:nvPr>
            <p:ph idx="1" type="body"/>
          </p:nvPr>
        </p:nvSpPr>
        <p:spPr>
          <a:xfrm>
            <a:off x="4924851" y="1600199"/>
            <a:ext cx="6130003" cy="429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To learn the importance of doing what is right even when it is hard to.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3"/>
          <p:cNvSpPr txBox="1"/>
          <p:nvPr>
            <p:ph type="title"/>
          </p:nvPr>
        </p:nvSpPr>
        <p:spPr>
          <a:xfrm>
            <a:off x="860612" y="1138228"/>
            <a:ext cx="3793685" cy="3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/>
              <a:t>GALATIANS 6:9</a:t>
            </a:r>
            <a:endParaRPr/>
          </a:p>
        </p:txBody>
      </p:sp>
      <p:grpSp>
        <p:nvGrpSpPr>
          <p:cNvPr id="223" name="Google Shape;223;p3"/>
          <p:cNvGrpSpPr/>
          <p:nvPr/>
        </p:nvGrpSpPr>
        <p:grpSpPr>
          <a:xfrm>
            <a:off x="5100020" y="638300"/>
            <a:ext cx="6409605" cy="4858625"/>
            <a:chOff x="7807230" y="2012810"/>
            <a:chExt cx="3251252" cy="3459865"/>
          </a:xfrm>
        </p:grpSpPr>
        <p:sp>
          <p:nvSpPr>
            <p:cNvPr id="224" name="Google Shape;224;p3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1905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762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6" name="Google Shape;226;p3"/>
          <p:cNvSpPr/>
          <p:nvPr/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FD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3"/>
          <p:cNvSpPr txBox="1"/>
          <p:nvPr>
            <p:ph idx="1" type="body"/>
          </p:nvPr>
        </p:nvSpPr>
        <p:spPr>
          <a:xfrm>
            <a:off x="5584483" y="1138228"/>
            <a:ext cx="5440680" cy="3858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000000"/>
                </a:solidFill>
              </a:rPr>
              <a:t>Let us not become weary in doing good, for at the proper time we will reap a harvest if we do not give up.</a:t>
            </a:r>
            <a:endParaRPr/>
          </a:p>
        </p:txBody>
      </p:sp>
      <p:pic>
        <p:nvPicPr>
          <p:cNvPr id="228" name="Google Shape;228;p3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4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Joseph of Egypt" id="238" name="Google Shape;2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-90139"/>
            <a:ext cx="5181600" cy="69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Joseph and Potiphar's Wife (Genesis 39) | Imitate Their Faith" id="245" name="Google Shape;245;p5"/>
          <p:cNvPicPr preferRelativeResize="0"/>
          <p:nvPr/>
        </p:nvPicPr>
        <p:blipFill rotWithShape="1">
          <a:blip r:embed="rId3">
            <a:alphaModFix/>
          </a:blip>
          <a:srcRect b="2" l="16584" r="9172" t="0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Bibleimages :: Joseph put in prison :: Potiphar puts Joseph in charge  of his house but then jails him after his wife makes false accusations  (Genesis 39:1-20)" id="246" name="Google Shape;246;p5"/>
          <p:cNvPicPr preferRelativeResize="0"/>
          <p:nvPr/>
        </p:nvPicPr>
        <p:blipFill rotWithShape="1">
          <a:blip r:embed="rId4">
            <a:alphaModFix/>
          </a:blip>
          <a:srcRect b="10073" l="0" r="-1" t="0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seph's Hope | Wilmington Friends Meeting" id="247" name="Google Shape;247;p5"/>
          <p:cNvPicPr preferRelativeResize="0"/>
          <p:nvPr/>
        </p:nvPicPr>
        <p:blipFill rotWithShape="1">
          <a:blip r:embed="rId5">
            <a:alphaModFix/>
          </a:blip>
          <a:srcRect b="5" l="13746" r="4" t="0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Wife of Potiphar — Steemit" id="252" name="Google Shape;252;p6"/>
          <p:cNvPicPr preferRelativeResize="0"/>
          <p:nvPr/>
        </p:nvPicPr>
        <p:blipFill rotWithShape="1">
          <a:blip r:embed="rId3">
            <a:alphaModFix/>
          </a:blip>
          <a:srcRect b="23236" l="0" r="1" t="1933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pter 39 - Truth Snitch" id="253" name="Google Shape;253;p6"/>
          <p:cNvPicPr preferRelativeResize="0"/>
          <p:nvPr/>
        </p:nvPicPr>
        <p:blipFill rotWithShape="1">
          <a:blip r:embed="rId4">
            <a:alphaModFix/>
          </a:blip>
          <a:srcRect b="13346" l="0" r="1" t="4471"/>
          <a:stretch/>
        </p:blipFill>
        <p:spPr>
          <a:xfrm>
            <a:off x="20" y="9"/>
            <a:ext cx="7279893" cy="3895335"/>
          </a:xfrm>
          <a:custGeom>
            <a:rect b="b" l="l" r="r" t="t"/>
            <a:pathLst>
              <a:path extrusionOk="0" h="3895335" w="7279913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Pin on Bible Class - Journeyland" id="254" name="Google Shape;254;p6"/>
          <p:cNvPicPr preferRelativeResize="0"/>
          <p:nvPr/>
        </p:nvPicPr>
        <p:blipFill rotWithShape="1">
          <a:blip r:embed="rId5">
            <a:alphaModFix/>
          </a:blip>
          <a:srcRect b="8452" l="0" r="4" t="0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6"/>
          <p:cNvSpPr/>
          <p:nvPr/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46464"/>
            </a:gs>
            <a:gs pos="100000">
              <a:srgbClr val="3E3E3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454545">
                  <a:alpha val="0"/>
                </a:srgbClr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7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Joseph and his dreams « RE:start" id="266" name="Google Shape;266;p7"/>
          <p:cNvPicPr preferRelativeResize="0"/>
          <p:nvPr/>
        </p:nvPicPr>
        <p:blipFill rotWithShape="1">
          <a:blip r:embed="rId4">
            <a:alphaModFix/>
          </a:blip>
          <a:srcRect b="0" l="25983" r="10804" t="0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"/>
          <p:cNvSpPr/>
          <p:nvPr/>
        </p:nvSpPr>
        <p:spPr>
          <a:xfrm>
            <a:off x="6256866" y="480060"/>
            <a:ext cx="5458121" cy="5897880"/>
          </a:xfrm>
          <a:prstGeom prst="rect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Potiphar and Potiphera – Moses Egyptianised" id="268" name="Google Shape;268;p7"/>
          <p:cNvPicPr preferRelativeResize="0"/>
          <p:nvPr/>
        </p:nvPicPr>
        <p:blipFill rotWithShape="1">
          <a:blip r:embed="rId5">
            <a:alphaModFix/>
          </a:blip>
          <a:srcRect b="2" l="17087" r="2" t="0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oseph's Life timeline | Timetoast timelines" id="273" name="Google Shape;2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7520" y="-167640"/>
            <a:ext cx="73152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Bibleimages :: Joseph put in prison :: Potiphar puts Joseph in charge  of his house but then jails him after his wife makes false accusations  (Genesis 39:1-20)" id="274" name="Google Shape;2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87680" y="-167640"/>
            <a:ext cx="73152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/>
          <p:nvPr>
            <p:ph type="title"/>
          </p:nvPr>
        </p:nvSpPr>
        <p:spPr>
          <a:xfrm>
            <a:off x="1451579" y="1287405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b="1" lang="en-US"/>
              <a:t>QUESTIONS AND DISCUSSION</a:t>
            </a:r>
            <a:endParaRPr/>
          </a:p>
        </p:txBody>
      </p:sp>
      <p:sp>
        <p:nvSpPr>
          <p:cNvPr id="280" name="Google Shape;280;p9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Why was Potiphar pleased with Joseph?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Apart from Potiphar, who took notice of Joseph?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did Potiphar’s wife want from Joseph?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Did Joseph refuse or accept and why?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Did Potiphar’s wife stop after Joseph’s refusal?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How did Potiphar react when his wife accused Joseph of trying to sleep with her?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Did Joseph do the right thing for not sleeping with Potiphar’s wife?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If Joseph did the right thing, did he get the right treatment from Potiphar?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Did God leave Joseph when he was in prison? What happened?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ushVTI">
  <a:themeElements>
    <a:clrScheme name="AnalogousFromRegularSeedRightStep">
      <a:dk1>
        <a:srgbClr val="000000"/>
      </a:dk1>
      <a:lt1>
        <a:srgbClr val="FFFFFF"/>
      </a:lt1>
      <a:dk2>
        <a:srgbClr val="412524"/>
      </a:dk2>
      <a:lt2>
        <a:srgbClr val="E2E8E5"/>
      </a:lt2>
      <a:accent1>
        <a:srgbClr val="E72985"/>
      </a:accent1>
      <a:accent2>
        <a:srgbClr val="D51724"/>
      </a:accent2>
      <a:accent3>
        <a:srgbClr val="E76C29"/>
      </a:accent3>
      <a:accent4>
        <a:srgbClr val="C89F16"/>
      </a:accent4>
      <a:accent5>
        <a:srgbClr val="93AD1F"/>
      </a:accent5>
      <a:accent6>
        <a:srgbClr val="56BA14"/>
      </a:accent6>
      <a:hlink>
        <a:srgbClr val="30926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2021-05-31T01:37:30Z</dcterms:created>
  <dc:creator>Bernice Kissiedu</dc:creator>
</cp:coreProperties>
</file>